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customXml/itemProps9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9" r:id="rId3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0" userDrawn="1">
          <p15:clr>
            <a:srgbClr val="A4A3A4"/>
          </p15:clr>
        </p15:guide>
        <p15:guide id="2" pos="3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FFC412"/>
    <a:srgbClr val="FEDA71"/>
    <a:srgbClr val="FCD86F"/>
    <a:srgbClr val="A0BCC2"/>
    <a:srgbClr val="FFDC72"/>
    <a:srgbClr val="D7D7D7"/>
    <a:srgbClr val="4676D6"/>
    <a:srgbClr val="96E8FE"/>
    <a:srgbClr val="4AB1F0"/>
    <a:srgbClr val="6A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462" y="102"/>
      </p:cViewPr>
      <p:guideLst>
        <p:guide orient="horz" pos="2070"/>
        <p:guide pos="379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ustomXml" Target="../customXml/item1.xml"/><Relationship Id="rId8" Type="http://schemas.openxmlformats.org/officeDocument/2006/relationships/customXmlProps" Target="../customXml/itemProps9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0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FF490-85A3-4B6E-ACE7-8452518C07F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50ECF-9591-4BE1-B5AB-555C7C3342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 userDrawn="1"/>
        </p:nvSpPr>
        <p:spPr>
          <a:xfrm>
            <a:off x="0" y="0"/>
            <a:ext cx="699077" cy="548103"/>
          </a:xfrm>
          <a:custGeom>
            <a:avLst/>
            <a:gdLst>
              <a:gd name="connsiteX0" fmla="*/ 0 w 699077"/>
              <a:gd name="connsiteY0" fmla="*/ 0 h 548103"/>
              <a:gd name="connsiteX1" fmla="*/ 699077 w 699077"/>
              <a:gd name="connsiteY1" fmla="*/ 0 h 548103"/>
              <a:gd name="connsiteX2" fmla="*/ 645908 w 699077"/>
              <a:gd name="connsiteY2" fmla="*/ 13671 h 548103"/>
              <a:gd name="connsiteX3" fmla="*/ 2760 w 699077"/>
              <a:gd name="connsiteY3" fmla="*/ 542373 h 548103"/>
              <a:gd name="connsiteX4" fmla="*/ 0 w 699077"/>
              <a:gd name="connsiteY4" fmla="*/ 548103 h 5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077" h="548103">
                <a:moveTo>
                  <a:pt x="0" y="0"/>
                </a:moveTo>
                <a:lnTo>
                  <a:pt x="699077" y="0"/>
                </a:lnTo>
                <a:lnTo>
                  <a:pt x="645908" y="13671"/>
                </a:lnTo>
                <a:cubicBezTo>
                  <a:pt x="369055" y="99781"/>
                  <a:pt x="138870" y="291817"/>
                  <a:pt x="2760" y="542373"/>
                </a:cubicBezTo>
                <a:lnTo>
                  <a:pt x="0" y="548103"/>
                </a:lnTo>
                <a:close/>
              </a:path>
            </a:pathLst>
          </a:custGeom>
          <a:solidFill>
            <a:srgbClr val="4676D6"/>
          </a:soli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 flipH="1" flipV="1">
            <a:off x="11492923" y="6324411"/>
            <a:ext cx="699077" cy="548103"/>
          </a:xfrm>
          <a:custGeom>
            <a:avLst/>
            <a:gdLst>
              <a:gd name="connsiteX0" fmla="*/ 0 w 699077"/>
              <a:gd name="connsiteY0" fmla="*/ 0 h 548103"/>
              <a:gd name="connsiteX1" fmla="*/ 699077 w 699077"/>
              <a:gd name="connsiteY1" fmla="*/ 0 h 548103"/>
              <a:gd name="connsiteX2" fmla="*/ 645908 w 699077"/>
              <a:gd name="connsiteY2" fmla="*/ 13671 h 548103"/>
              <a:gd name="connsiteX3" fmla="*/ 2760 w 699077"/>
              <a:gd name="connsiteY3" fmla="*/ 542373 h 548103"/>
              <a:gd name="connsiteX4" fmla="*/ 0 w 699077"/>
              <a:gd name="connsiteY4" fmla="*/ 548103 h 5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077" h="548103">
                <a:moveTo>
                  <a:pt x="0" y="0"/>
                </a:moveTo>
                <a:lnTo>
                  <a:pt x="699077" y="0"/>
                </a:lnTo>
                <a:lnTo>
                  <a:pt x="645908" y="13671"/>
                </a:lnTo>
                <a:cubicBezTo>
                  <a:pt x="369055" y="99781"/>
                  <a:pt x="138870" y="291817"/>
                  <a:pt x="2760" y="542373"/>
                </a:cubicBezTo>
                <a:lnTo>
                  <a:pt x="0" y="548103"/>
                </a:lnTo>
                <a:close/>
              </a:path>
            </a:pathLst>
          </a:custGeom>
          <a:solidFill>
            <a:srgbClr val="4676D6"/>
          </a:solidFill>
          <a:ln>
            <a:noFill/>
          </a:ln>
          <a:effectLst>
            <a:outerShdw blurRad="101600" dist="38100" dir="13500000" algn="b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69" y="196448"/>
            <a:ext cx="2317392" cy="7033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1"/>
          <p:cNvSpPr txBox="1"/>
          <p:nvPr userDrawn="1"/>
        </p:nvSpPr>
        <p:spPr>
          <a:xfrm>
            <a:off x="587877" y="136525"/>
            <a:ext cx="10515600" cy="505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>
                <a:latin typeface="+mj-ea"/>
              </a:rPr>
              <a:t>单击此处添加标题</a:t>
            </a:r>
            <a:endParaRPr lang="zh-CN" altLang="en-US" sz="2800" dirty="0">
              <a:latin typeface="+mj-ea"/>
            </a:endParaRPr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20243" y="189048"/>
            <a:ext cx="493511" cy="400685"/>
            <a:chOff x="176124" y="269073"/>
            <a:chExt cx="493511" cy="400685"/>
          </a:xfrm>
        </p:grpSpPr>
        <p:grpSp>
          <p:nvGrpSpPr>
            <p:cNvPr id="8" name="组合 7"/>
            <p:cNvGrpSpPr/>
            <p:nvPr/>
          </p:nvGrpSpPr>
          <p:grpSpPr>
            <a:xfrm>
              <a:off x="205710" y="269073"/>
              <a:ext cx="463925" cy="400685"/>
              <a:chOff x="89535" y="228233"/>
              <a:chExt cx="463925" cy="400685"/>
            </a:xfrm>
          </p:grpSpPr>
          <p:sp>
            <p:nvSpPr>
              <p:cNvPr id="10" name="等腰三角形 9"/>
              <p:cNvSpPr/>
              <p:nvPr/>
            </p:nvSpPr>
            <p:spPr>
              <a:xfrm rot="10800000">
                <a:off x="89535" y="228233"/>
                <a:ext cx="434340" cy="400685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1" name="等腰三角形 10"/>
              <p:cNvSpPr/>
              <p:nvPr/>
            </p:nvSpPr>
            <p:spPr>
              <a:xfrm rot="10800000">
                <a:off x="351471" y="428575"/>
                <a:ext cx="201989" cy="186338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" name="等腰三角形 8"/>
            <p:cNvSpPr/>
            <p:nvPr/>
          </p:nvSpPr>
          <p:spPr>
            <a:xfrm rot="10800000">
              <a:off x="176124" y="391712"/>
              <a:ext cx="201989" cy="186338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image" Target="../media/image2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组合 73"/>
          <p:cNvGrpSpPr/>
          <p:nvPr/>
        </p:nvGrpSpPr>
        <p:grpSpPr>
          <a:xfrm>
            <a:off x="271826" y="267024"/>
            <a:ext cx="4157345" cy="521970"/>
            <a:chOff x="271826" y="267024"/>
            <a:chExt cx="4157345" cy="521970"/>
          </a:xfrm>
        </p:grpSpPr>
        <p:grpSp>
          <p:nvGrpSpPr>
            <p:cNvPr id="75" name="组合 74"/>
            <p:cNvGrpSpPr/>
            <p:nvPr/>
          </p:nvGrpSpPr>
          <p:grpSpPr>
            <a:xfrm>
              <a:off x="271826" y="320463"/>
              <a:ext cx="514116" cy="388402"/>
              <a:chOff x="672879" y="333493"/>
              <a:chExt cx="721664" cy="545199"/>
            </a:xfrm>
          </p:grpSpPr>
          <p:sp>
            <p:nvSpPr>
              <p:cNvPr id="76" name="矩形: 圆角 2"/>
              <p:cNvSpPr/>
              <p:nvPr>
                <p:custDataLst>
                  <p:tags r:id="rId1"/>
                </p:custDataLst>
              </p:nvPr>
            </p:nvSpPr>
            <p:spPr>
              <a:xfrm rot="2700000">
                <a:off x="672879" y="333493"/>
                <a:ext cx="545199" cy="545199"/>
              </a:xfrm>
              <a:prstGeom prst="roundRect">
                <a:avLst/>
              </a:prstGeom>
              <a:noFill/>
              <a:ln w="25400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77" name="矩形: 圆角 1"/>
              <p:cNvSpPr/>
              <p:nvPr>
                <p:custDataLst>
                  <p:tags r:id="rId2"/>
                </p:custDataLst>
              </p:nvPr>
            </p:nvSpPr>
            <p:spPr>
              <a:xfrm rot="2700000">
                <a:off x="849344" y="333493"/>
                <a:ext cx="545199" cy="545199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</p:grpSp>
        <p:sp>
          <p:nvSpPr>
            <p:cNvPr id="78" name="TextBox 76"/>
            <p:cNvSpPr txBox="1"/>
            <p:nvPr>
              <p:custDataLst>
                <p:tags r:id="rId3"/>
              </p:custDataLst>
            </p:nvPr>
          </p:nvSpPr>
          <p:spPr>
            <a:xfrm>
              <a:off x="866186" y="267024"/>
              <a:ext cx="3562985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科研项目管理平台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pic>
        <p:nvPicPr>
          <p:cNvPr id="21" name="ECB019B1-382A-4266-B25C-5B523AA43C14-6" descr="wp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" y="1139190"/>
            <a:ext cx="6486525" cy="5054600"/>
          </a:xfrm>
          <a:prstGeom prst="rect">
            <a:avLst/>
          </a:prstGeom>
        </p:spPr>
      </p:pic>
      <p:grpSp>
        <p:nvGrpSpPr>
          <p:cNvPr id="35" name="组合 34"/>
          <p:cNvGrpSpPr/>
          <p:nvPr>
            <p:custDataLst>
              <p:tags r:id="rId5"/>
            </p:custDataLst>
          </p:nvPr>
        </p:nvGrpSpPr>
        <p:grpSpPr>
          <a:xfrm>
            <a:off x="6840425" y="1298810"/>
            <a:ext cx="4303395" cy="4895271"/>
            <a:chOff x="6461330" y="1919840"/>
            <a:chExt cx="4303395" cy="4895271"/>
          </a:xfrm>
        </p:grpSpPr>
        <p:grpSp>
          <p:nvGrpSpPr>
            <p:cNvPr id="36" name="组合 35"/>
            <p:cNvGrpSpPr/>
            <p:nvPr/>
          </p:nvGrpSpPr>
          <p:grpSpPr>
            <a:xfrm>
              <a:off x="6461330" y="1921064"/>
              <a:ext cx="4303395" cy="4690745"/>
              <a:chOff x="1300855" y="2328470"/>
              <a:chExt cx="4303395" cy="4690745"/>
            </a:xfrm>
          </p:grpSpPr>
          <p:sp>
            <p:nvSpPr>
              <p:cNvPr id="37" name="圆角矩形 36"/>
              <p:cNvSpPr/>
              <p:nvPr>
                <p:custDataLst>
                  <p:tags r:id="rId6"/>
                </p:custDataLst>
              </p:nvPr>
            </p:nvSpPr>
            <p:spPr>
              <a:xfrm>
                <a:off x="1300855" y="2508175"/>
                <a:ext cx="4303395" cy="4511040"/>
              </a:xfrm>
              <a:prstGeom prst="roundRect">
                <a:avLst>
                  <a:gd name="adj" fmla="val 11847"/>
                </a:avLst>
              </a:prstGeom>
              <a:solidFill>
                <a:srgbClr val="F7F7F7"/>
              </a:solidFill>
              <a:ln w="9525" cap="flat">
                <a:solidFill>
                  <a:schemeClr val="bg1">
                    <a:lumMod val="75000"/>
                  </a:schemeClr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p>
                <a:endParaRPr sz="910" dirty="0">
                  <a:solidFill>
                    <a:srgbClr val="3E393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任意多边形 37"/>
              <p:cNvSpPr/>
              <p:nvPr>
                <p:custDataLst>
                  <p:tags r:id="rId7"/>
                </p:custDataLst>
              </p:nvPr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5200" cap="flat">
                <a:noFill/>
                <a:bevel/>
              </a:ln>
            </p:spPr>
            <p:txBody>
              <a:bodyPr wrap="square" lIns="36000" tIns="0" rIns="36000" bIns="0" rtlCol="0" anchor="ctr"/>
              <a:p>
                <a:pPr algn="ctr">
                  <a:lnSpc>
                    <a:spcPct val="100000"/>
                  </a:lnSpc>
                </a:pPr>
                <a:endParaRPr sz="1065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1" name="文本框 40"/>
            <p:cNvSpPr txBox="1"/>
            <p:nvPr>
              <p:custDataLst>
                <p:tags r:id="rId8"/>
              </p:custDataLst>
            </p:nvPr>
          </p:nvSpPr>
          <p:spPr>
            <a:xfrm>
              <a:off x="6839996" y="1919840"/>
              <a:ext cx="2057401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后续规划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文本框 44"/>
            <p:cNvSpPr txBox="1"/>
            <p:nvPr>
              <p:custDataLst>
                <p:tags r:id="rId9"/>
              </p:custDataLst>
            </p:nvPr>
          </p:nvSpPr>
          <p:spPr>
            <a:xfrm>
              <a:off x="6839996" y="2738411"/>
              <a:ext cx="3607451" cy="40767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marL="285750" indent="-285750">
                <a:lnSpc>
                  <a:spcPct val="200000"/>
                </a:lnSpc>
                <a:buFont typeface="Wingdings" panose="05000000000000000000" charset="0"/>
                <a:buChar char="Ø"/>
              </a:pPr>
              <a:r>
                <a:rPr lang="zh-CN" altLang="en-US" sz="1400" dirty="0">
                  <a:cs typeface="+mn-ea"/>
                  <a:sym typeface="+mn-lt"/>
                </a:rPr>
                <a:t>阈值管控</a:t>
              </a:r>
              <a:endParaRPr lang="zh-CN" altLang="en-US" sz="1400" dirty="0">
                <a:cs typeface="+mn-ea"/>
                <a:sym typeface="+mn-lt"/>
              </a:endParaRPr>
            </a:p>
            <a:p>
              <a:pPr marL="285750" indent="-285750">
                <a:lnSpc>
                  <a:spcPct val="200000"/>
                </a:lnSpc>
                <a:buFont typeface="Wingdings" panose="05000000000000000000" charset="0"/>
                <a:buChar char="Ø"/>
              </a:pPr>
              <a:r>
                <a:rPr lang="zh-CN" altLang="en-US" sz="1400" dirty="0">
                  <a:cs typeface="+mn-ea"/>
                  <a:sym typeface="+mn-lt"/>
                </a:rPr>
                <a:t>服务商评价</a:t>
              </a:r>
              <a:endParaRPr lang="zh-CN" altLang="en-US" sz="1400" dirty="0">
                <a:cs typeface="+mn-ea"/>
                <a:sym typeface="+mn-lt"/>
              </a:endParaRPr>
            </a:p>
            <a:p>
              <a:pPr marL="285750" indent="-285750">
                <a:lnSpc>
                  <a:spcPct val="200000"/>
                </a:lnSpc>
                <a:buFont typeface="Wingdings" panose="05000000000000000000" charset="0"/>
                <a:buChar char="Ø"/>
              </a:pPr>
              <a:r>
                <a:rPr lang="zh-CN" altLang="en-US" sz="1400" dirty="0">
                  <a:cs typeface="+mn-ea"/>
                  <a:sym typeface="+mn-lt"/>
                </a:rPr>
                <a:t>风险管控</a:t>
              </a:r>
              <a:endParaRPr lang="zh-CN" altLang="en-US" sz="1400" dirty="0">
                <a:cs typeface="+mn-ea"/>
                <a:sym typeface="+mn-lt"/>
              </a:endParaRPr>
            </a:p>
            <a:p>
              <a:pPr marL="285750" indent="-285750">
                <a:lnSpc>
                  <a:spcPct val="200000"/>
                </a:lnSpc>
                <a:buFont typeface="Wingdings" panose="05000000000000000000" charset="0"/>
                <a:buChar char="Ø"/>
              </a:pPr>
              <a:r>
                <a:rPr lang="zh-CN" altLang="en-US" sz="1400" dirty="0">
                  <a:cs typeface="+mn-ea"/>
                  <a:sym typeface="+mn-lt"/>
                </a:rPr>
                <a:t>服务商额度管控</a:t>
              </a:r>
              <a:endParaRPr lang="zh-CN" altLang="en-US" sz="1400" dirty="0">
                <a:cs typeface="+mn-ea"/>
                <a:sym typeface="+mn-lt"/>
              </a:endParaRPr>
            </a:p>
            <a:p>
              <a:pPr marL="285750" indent="-285750">
                <a:lnSpc>
                  <a:spcPct val="200000"/>
                </a:lnSpc>
                <a:buFont typeface="Wingdings" panose="05000000000000000000" charset="0"/>
                <a:buChar char="Ø"/>
              </a:pPr>
              <a:r>
                <a:rPr lang="zh-CN" altLang="en-US" sz="1400" dirty="0">
                  <a:cs typeface="+mn-ea"/>
                  <a:sym typeface="+mn-lt"/>
                </a:rPr>
                <a:t>项目评价</a:t>
              </a:r>
              <a:endParaRPr lang="zh-CN" altLang="en-US" sz="1400" dirty="0">
                <a:cs typeface="+mn-ea"/>
                <a:sym typeface="+mn-lt"/>
              </a:endParaRPr>
            </a:p>
            <a:p>
              <a:pPr marL="285750" indent="-285750">
                <a:lnSpc>
                  <a:spcPct val="200000"/>
                </a:lnSpc>
                <a:buFont typeface="Wingdings" panose="05000000000000000000" charset="0"/>
                <a:buChar char="Ø"/>
              </a:pPr>
              <a:r>
                <a:rPr lang="zh-CN" altLang="en-US" sz="1400" dirty="0">
                  <a:cs typeface="+mn-ea"/>
                  <a:sym typeface="+mn-lt"/>
                </a:rPr>
                <a:t>接入招投标、付款、验收流程形成业务闭环</a:t>
              </a:r>
              <a:endParaRPr lang="zh-CN" altLang="en-US" sz="1400" dirty="0"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zh-CN" altLang="en-US" sz="1400" dirty="0"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zh-CN" altLang="en-US" sz="1400" dirty="0"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COMMONDATA" val="eyJoZGlkIjoiODMzZGRiMDg4YTJkNGJkMzc0Y2ZlYzljY2ZlMmUyNjcifQ=="/>
  <p:tag name="KSO_WPP_MARK_KEY" val="af9c4a25-dff9-4df1-b465-e2a8b3491f67"/>
  <p:tag name="commondata" val="eyJoZGlkIjoiYzUyMDdlZGE0NjM1MDJlNWMzNDQ0NWM2OGU0Y2JiMjEifQ=="/>
  <p:tag name="resource_record_key" val="{&quot;70&quot;:[3312349,3312347,3314239]}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DIAGRAM_VIRTUALLY_FRAME" val="{&quot;height&quot;:296.5146456692913,&quot;left&quot;:108.13251968503937,&quot;top&quot;:151.16850393700787,&quot;width&quot;:739.4713385826772}"/>
</p:tagLst>
</file>

<file path=ppt/tags/tag5.xml><?xml version="1.0" encoding="utf-8"?>
<p:tagLst xmlns:p="http://schemas.openxmlformats.org/presentationml/2006/main">
  <p:tag name="KSO_WM_DIAGRAM_VIRTUALLY_FRAME" val="{&quot;height&quot;:296.5146456692913,&quot;left&quot;:108.13251968503937,&quot;top&quot;:151.16850393700787,&quot;width&quot;:739.4713385826772}"/>
</p:tagLst>
</file>

<file path=ppt/tags/tag6.xml><?xml version="1.0" encoding="utf-8"?>
<p:tagLst xmlns:p="http://schemas.openxmlformats.org/presentationml/2006/main">
  <p:tag name="KSO_WM_DIAGRAM_VIRTUALLY_FRAME" val="{&quot;height&quot;:296.5146456692913,&quot;left&quot;:108.13251968503937,&quot;top&quot;:151.16850393700787,&quot;width&quot;:739.4713385826772}"/>
</p:tagLst>
</file>

<file path=ppt/tags/tag7.xml><?xml version="1.0" encoding="utf-8"?>
<p:tagLst xmlns:p="http://schemas.openxmlformats.org/presentationml/2006/main">
  <p:tag name="KSO_WM_DIAGRAM_VIRTUALLY_FRAME" val="{&quot;height&quot;:296.5146456692913,&quot;left&quot;:108.13251968503937,&quot;top&quot;:151.16850393700787,&quot;width&quot;:739.4713385826772}"/>
</p:tagLst>
</file>

<file path=ppt/tags/tag8.xml><?xml version="1.0" encoding="utf-8"?>
<p:tagLst xmlns:p="http://schemas.openxmlformats.org/presentationml/2006/main">
  <p:tag name="KSO_WM_DIAGRAM_VIRTUALLY_FRAME" val="{&quot;height&quot;:296.5146456692913,&quot;left&quot;:108.13251968503937,&quot;top&quot;:151.16850393700787,&quot;width&quot;:739.4713385826772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rgbClr val="4676D6"/>
          </a:solidFill>
        </a:ln>
        <a:effectLst>
          <a:outerShdw blurRad="368300" dist="127000" dir="5400000" sx="98000" sy="98000" algn="t" rotWithShape="0">
            <a:schemeClr val="accent2">
              <a:lumMod val="50000"/>
              <a:alpha val="18000"/>
            </a:schemeClr>
          </a:outerShdw>
        </a:effectLst>
      </a:spPr>
      <a:bodyPr vertOverflow="overflow" horzOverflow="overflow" vert="horz" wrap="square" numCol="1" spcCol="0" rtlCol="0" fromWordArt="0" anchor="ctr" anchorCtr="0" compatLnSpc="1">
        <a:noAutofit/>
      </a:bodyPr>
      <a:lstStyle>
        <a:defPPr lvl="0" algn="ctr">
          <a:spcBef>
            <a:spcPts val="0"/>
          </a:spcBef>
          <a:spcAft>
            <a:spcPts val="0"/>
          </a:spcAft>
          <a:buClrTx/>
          <a:buSzTx/>
          <a:buFontTx/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C9F754DE-2CAD-44b6-B708-469DEB6407EB-1">
      <extobjdata type="C9F754DE-2CAD-44b6-B708-469DEB6407EB" data="ewoJIkZpbGVJZCIgOiAiMjY3MzY2MTMwOTY2IiwKCSJHcm91cElkIiA6ICI0MjYyODU1NjIiLAoJIkltYWdlIiA6ICJpVkJPUncwS0dnb0FBQUFOU1VoRVVnQUFBMk1BQUFTU0NBWUFBQUE4V0RZN0FBQUFBWE5TUjBJQXJzNGM2UUFBSUFCSlJFRlVlSnpzM1hsVVZlWCtQL0EzTThnbzRBRkZKbEVHVVJBbkZIRVd5WW5NbTJsYVpwbm0vWDAxeXhTbnlNd3BTN01jVXJQckxJcUtPZDFpc0J4UkJDZlFGQkFGVkpKSlJXUStjTTd2RHhiN2V1UWNCZ1Uydy91MVZtdXg5MzcyM3A5amR1OTU4K3o5ZWRUa2Nya2NSRVJFUkVSRVZLL1V4UzZBaUlpSWlJaW9PV0lZSXlJaUlpSWlFZ0hER0JFUkVSRVJrUWdZeG9pSWlJaUlpRVRBTUVaRVJFUkVSQ1FDaGpFaUlpSWlJaUlSTUl3UkVSRVJFUkdKZ0dHTWlJaUlpSWhJQkF4alJFUkVSRVJFSW1BWUl5SWlJaUlpRWdIREdCRVJFUkVSa1FnWXhvaUlpSWlJaUVUQU1FWkVSRVJFUkNRQ2hqRWlJaUlpSWlJUk1Jd1JFUkVSRVJHSmdHR01pSWlJaUloSUJBeGpSRVJFUkVSRUltQVlJeUlpSWlJaUVnSERHQkVSRVJFUmtRZ1l4b2lJaUlpSWlFVEFNRVpFUkVSRVJDUUNoakVpSWlJaUlpSVJNSXdSRVJFUkVSR0pnR0dNaUlpSWlJaElCQXhqUkVSRVJFUkVJbUFZSXlJaUlpSWlFZ0hER0JFUkVSRVJrUWdZeG9pSWlJaUlpRVRBTUVaRVJFUkVSQ1FDaGpFaUlpSWlJaUlSTUl3UkVSRVJFUkdKZ0dHTWlJaUlpSWhJQkF4alJFUkVSRVJFSW1BWUl5SWlJaUlpRWdIREdCRVJFUkVSa1FnWXhvaUlpSWlJaUVUQU1FWkVSRVJFUkNRQ2hqRWlJaUlpSWlJUk1Jd1JFUkVSRVJHSmdHR01pSWlJaUloSUJBeGpSRVJFUkVSRUltQVlJeUlpSWlJaUVnSERHQkVSRVJFUmtRZ1l4b2lJaUlpSWlFVEFNRVpFUkVSRVJDUUNoakVpSWlJaUlpSVJNSXdSRVJFUkVSR0pnR0dNaUlpSWlJaElCQXhqUkVSRVJFUkVJbUFZSXlJaUlpSWlFZ0hER0JFUkVSRVJrUWdZeG9pSWlJaUlpRVRBTUVaRVJFUkVSQ1FDaGpFaUlpSWlJaUlSTUl3UkVSRVJFUkdKZ0dHTWlJaUlSSldhbW9xblQ1OVdlL3lwVTZlUWxKUlVoeFZWajFRcUZic0VJbXJrMU9SeXVWenNJb2lJaUtqeGlvK1B4NE1IRDZvMTF0dmJHN3E2dWdyN1JvOGVqY0dEQjJQbXpKblZ1b2FQancvZWYvOTlUSm8wcWNhMXZ1allzV01JRHcvSC9QbnpZV1ZsVmVQekZ5eFlBQ01qSXl4WXNFQmgvL2J0MjdGLy8zN3MyYk1IclZxMWVxMGFpYWhwMHhTN0FDSWlJbXJjd3NMQ2NPellzV3FOZFhkM3J4REdYcGFRa0lEUzB0Skt4MlJtWnVMMjdkc3FqNXVibTFjWmhESXlNaEFYRjRmQ3dzSkt4eW56L1BselhMdDJEV1BIanExd0xEWTJGaEtKaEVHTWlLckVNRVpFUkVTdjVlMjMzOGJBZ1FPRjdZQ0FBRGc0T0dEeTVNa1Z4bXBxYXVMTEw3L0V1SEhqMExselo2WFg4L2YzUjE1ZVhxWDNEQWtKUVVoSWlNcmp0VEZ6VnBuejU4K2p0TFFVM3Q3ZXVIdjNMaElURTRWajhmSHhzTGUzUjJob3FOSnpQVHc4SUpGSTZxdzJJbW84R01hSWlJam90YlJ1M1JxdFc3Y0dBTnkrZlJ1NXVibnc4ZkZCcDA2ZEtveDk4dVFKTGwyNmhNR0RCNnU4M280ZE95Q1R5VlFlSHpkdUhONSsrMjJsczFMbDlQVDBhdkFKYXU3RWlST3dzcktDazVNVEFnTURzVy9mUGdCQWFXa3BwRklwa3BPVHNXSERCcVhuTGxxMGlHR01pQUF3akJFUkVWRXRPblhxRkRRME5PRGw1ZlhLMXpBMk5xNnlPWWEydGpZTURBeVVIbE5YVjRlbVp0MTl4VWxJU0VCQ1FvSVFCaWRNbUlBSkV5WUFLSHRmTERBd0VEdDM3b1M1dVhtZDFVQkVUUVBER0JFUkVkV0t3c0pDaEllSFExTlRFMHVYTHExd2ZQSGl4ZFc2VG5KeU1xWk5tMWJwbU1EQVFBUUdCaW85NXUzdFhlMTdBVUJSVVJFS0NncFVIbjk1bHEzOHZzcmVmYnQyN1Jxc3JhMFp4SWlvV2hqR2lJaUlxRmFFaDRjak56Y1hYbDVlQ2tFbE1URVI5Ky9mUjNVYk9GdGFXbUxGaWhVcWp5OWN1QkNEQmczQ2tDRkRsQjQzTlRXdFVkMnpaczJxOUhoSVNBZzBORFFBQUhmdTNFRkVSSVJ3TENVbEJYRnhjY0oyZkh3OFhGeGNWTDR2Vm03UW9FSFEwdEtxVVoxRTFQUXdqQkVSRWRGcmswcWxPSERnQUJ3ZEhiRmt5UktGWS83Ky9wQktwVEF3TU1DVEowK3F2SmFlbmg1NjlPaFI2UmdySzZzcXgxU1huNTlmcFFGT1hmMS95N0p1M3J3Wkdob2FRcmZIbUpnWWJOMjZGUUJRVWxJQ21VeUd4TVJFbGUrTGxldmR1emZER0JFeGpCRVJFVkdadExRMHBLU2tvS2lvQ0lXRmhVaExTd01BZUhwNndzbkpxZEp6ang4L2pyUzB0QXF6VElXRmhiaDU4eVo4ZlgyclZjUE9uVHR4Nk5DaEtzY0ZCZ2JpNE1HRGxZNDVmUGh3dFFMUDhPSEQ0ZURnVU9XNGtKQVF4TWJHWXVMRWlkaTdkeStBc2lEbjUrY0hBRml4WWdVaUl5Tng2TkFoYUd0clYzazlJaUtHTVNJaW9tWXNPenNiOGZIeGlJbUpRWHA2dXNJeFcxdGJBR1VOTmFxNnhwNDllK0RxNm9yUzBsSnMzYm9WSDMvOE1kVFUxSER1M0RsSXBWS0YxdmVWOGZiMlZya0FjMEpDQW43NzdUY0FnSTJORGQ1NTU1MUtyMVgrYUdGdFNVNU9ob09EQThhUEh5K0VzWEtGaFlXNGVQRWkrdlRwd3lCR1JOWEdNRVpFUk5STWhZV0Y0ZEtsU3dBQUN3c0wrUG41d2NURVJBaGgxZlhqanoraW9LQUFzMmJOd3JWcjEzRGd3QUU4ZXZRSTgrZlBSMUJRRUt5dHJWV3VLZll5QndjSHBiTlVTVWxKK1Bubm4rSGk0b0loUTRaZzQ4YU5jSFIwaEkyTmpURG0wYU5IMkxoeEl5WlBub3oyN2R2WDZETlV4NmhSb3pCcTFDaWxzMjJwcWFrb0xDekVtVE5uRk40cGU1bEVJc0YvL3ZPZldxK05pQm9uaGpFaUlxSm1KanM3R3djT0hFQjZlanBzYlczUnYzLy9HZ2V3Y3MrZlAwZFVWQlFtVDU0TWUzdDcyTnZidzlEUUVLdFhyOGEwYWRPUW1wb0tmMzkvcUttcHZYSzkwZEhSV0w1OE9Td3RMYkZzMlRMbzYrdmo2TkdqV0x0MkxWYXZYZzJaVEliZzRHRHMyYk1IY3JrYzd1N3VkUkxHeW1mc3l0OFhlNUZFSXNHY09YTlVuaHNiRzR1d3NEQmhQVFlpSW9CaGpJaUlxRmxKU1VsQlVGQVFBR0RTcEVtdkhNTEtHUm9hNHZQUFAxZFl4Tm5IeHdlbHBhVllzMllObkoyZEsxM2d1VExGeGNWQ0MzdTVYSTZBZ0FBWUdSa0JBR2JQbm8zWnMyZmptMisrUVdKaUlwNCtmWXFSSTBkaS9QanhOZTZtV0J1MHRMVGc1T1FFT3p1N0NzY2lJeU54NnRRcGRPL2VIUUVCQWZWZUd4RTFYQXhqUkVSRXpVUjJkclpDRUxPMHRLeVY2L3I0K0Noc1M2VlNoSVdGUVZ0Ykc3Tm56MWJvUnFpdXJnNWRYZDBxRjJXT2pJekVwazJiOE9qUkk3aTV1U0VtSmtiaFhTeFhWMWQ4OHNrbjJMUnBFMHhNVExCdDI3WmErenl2WXYvKy9RZ01ESVNQanc4KytPQURTQ1FTQU1CZmYvMkZWYXRXb1Zldlh2anl5eS9aUVpHSUZEQ01FUkVSTlFPRmhZVTRjT0FBZ05vTllpOHJLaXJDa2lWTGNPUEdEZmo3KzhQZTNsN2h1SW1KQ1k0ZlA2N3kvTXVYTDJQcjFxMjRkKzhlYkd4czhOTlBQK0haczJlSWlZbFJHQ2VYeStIaDRZR1BQdm9JMjdadFEwQkFBS1pObTFacjdlNXJhdEtrU1pCSUpOaXhZd2RPblRxRk45OThFK2JtNXRpeVpRdjY5KytQK2ZQbjEzcERFU0pxL0JqR2lJaUltb0V6Wjg0Z1BUMGRVNmRPcmJNZ2xwV1ZoVysrK1FhM2I5L0d0R25US3N5WUtTT1ZTbEZVVkNRRUZRTURBK1RtNW1MV3JGa1lObXdZTkRRMEVCa1pLWXhQVFUzRlgzLzloYkN3TUJnWkdXSGp4bzJ3c2JIQjJyVnJzWERoUXRqYTJtTFFvRUhvMHFVTG5KeWNVRnhjclBMZUpTVWxBTW9DWkVGQlFhVjFhbXBxVmpxcnBhNnVqdUhEaDJQZ3dJRUlDZ3JDZ1FNSElKVktZV3RyQzM5L2Z3WXhJbEtLWVl5SWlLaUp5ODdPUmxSVUZOemMzT29zaUowN2R3N3IxcTFEVGs0T1pzMmFoWkVqUjZvY3UzcjFhZ0JsaXp2ZnUzY1BKU1VsYU5PbURRREEyZGtadTNmdlZuaTBNVFUxRlFBd2I5NDhQSGp3QUFEUXVYTm5qQm8xQ2dEUXAwOGZkT25TQlFjUEhzU0pFeWV3ZmZ0MnRHL2ZIdXZYcnhmV0FLdk15MnVqS1ROdTNEaDgvUEhIVlk3VDA5UEQ1TW1UNGVQamc1OSsrZ25YcmwzRHpKa3pNWFBtVExpNnVsWjVQaEUxTHd4alJFUkVUZHlaTTJlZ282TURUMC9QT3JuK3MyZlBzSG56Wm1ocmErUDc3NytIbTV0YnBlUFQwdEtFeHc2MXRMVFFvMGNQREIwNlZEaitZaEFEZ0l5TURBQmw2NFpObVRJRmd3WU5FdDdKS3FldnI0L0preWZqdmZmZXc0MGJOMkJoWVFGTlRVMU1tVEtsTmo0aU9uYnNXS1B4VmxaVytPNjc3eEFlSG80dFc3WWdLU21KWVl5SUtsQ1R5K1Z5c1lzZ0lpS2l1bEZZV0loMTY5YkIzZDBkdnI2K2RYYWZyS3dzNk9ucFFWOWZ2OXJueU9YeWFyVzhMeWdvUUZ4Y0hEdzhQRjZuUk5FVUZCUkFUMDlQN0RLSXFBSGl6QmdSRVZFVEZoOGZqNktpSXJpN3U5ZnBmY3pOeld0OFRuWFhIdFBUMDJ1MFFRd0FneGdScWFSZTlSQWlJaUpxckdKaVltQmhZU0ZxMjNjaUlsS09ZWXlJaUtnSlMwdExlKzJGblltSXFHNHdqQkVSRVRWUmFXbHBLQ29xZ3AyZG5kaWxFQkdSRWd4alJFUkVUVlI2ZWpvQXdNTENRdVJLaUloSUdZWXhJaUtpSmlvN094c0FZR0ppSW5JbFJFU2tETU1ZRVJGUkU1V1dsc1paTVNLaUJveXQ3WW1JYWxGaVlpTGk0K09Sa1pFQlBUMDkzTDkvWCt5U3FCNVpXMXVqc0xBUUVva0VMaTR1YU5ldW5hajFGQlVWUVZkWFY5UWFpSWhJTllZeElxSmFFaElTQXBsTUJsdGJXL1RvMFFNU2lVVHNra2dFR1JrWnlNakl3SzFidDNEbnpwMDZYV2k1S29XRmhUQTJOaGJ0L2tSRVZEbUdNU0tpV25EczJERzBiZHNXWGJ0MkZic1VFcGxFSW9GRUlrR25UcDF3NWNvVm5EaHhBaU5IamhTbGx2VDBkRGc1T1lseWJ5SWlxaHJmR1NNaWVrMGhJU0VNWXFSVXQyN2RZR2xwaWJDd01MRkxJU0tpQm9oaGpJam9OZHk5ZXhjeW1ZeEJqRlRxM3IwN2lvdUxjZS9lUGJGTElTS2lCb1poaklqb05jVEZ4Y0hHeGtic01xaUJzN0d4UVh4OHZOaGxFQkZSQThNd1JrVDBHakl5TXRpb2c2cGtZV0VoTE1CY1h3b0xDd0dBM1JTSmlCb3doakVpb3RlZ3E2dkxNRVpWc3JDd2dJNk9UcjNlc3p6OFdWcGExdXQ5aVlpbytoakdpSWhldzRNSEQ4UXVnUm9KL2wwaElxS1hNWXdSRVJFUkVSR0pnR0dNaUlpSWlJaElCQXhqUkVSRVJFUkVJbUFZSXlJaUlpSWlFZ0hER0JFUlVSTmtiR3dNQU1qT3poYTVFaUlpVW9WaGpJaUlxQWt5TVRFQndEQkdSTlNRTVl3UkVSRVJFUkdKZ0dHTWlJaUlpSWhJQkF4alJFUkVSRVJFSW1BWUl5SWlJaUlpRWdIREdCRVJFUkVSa1FnMHhTNkFpSWpFSjVQSkFBRHE2bFgvams0dWwwTk5UYTFHMTA5TVRFUldWaGFzcmExaFpXVlY2ZGpZMkZqazUrZkR4Y1ZGYU05T1JFVFVGSEZtaklpb2dUbHo1Z3p1Mzc5ZmIvZDcvdnc1Rml4WWdHKy8vVllJWlpVSkNnckNaNTk5aGhzM2JsVHIrbzhmUDhZWFgzeUJiNzc1QmhvYUdwV09UVWxKd1p3NWM3QjY5V3JvNk9oVTYvcEVSRVNORldmR2lJZ2FrTXVYTDJQNTh1VXdNRERBMHFWTDRlcnFLaHlUeVdRb0tpcDY1V3RyYW1wQ1MwdXJ3djdpNG1JOGZQZ1FWNjllUldscEtSWXRXcVJ5aGl3cEtRazdkKzVFU1VrSmJ0eTRnYzZkTzFkNTN3MGJOaUEvUHgvang0K0hwYVZscFdNREF3TWhsOHZ4cjMvOUM3cTZ1dFg3WUZXWU1tVUs4dkx5YW5TT3M3TXp2djc2NjFxNVB4RVJrU29NWTBSRURZaTd1enU4dkx3UUVSRUJmMzkvTEY2OEdEMTc5Z1FBbkQ5L0hrdVhMbjNsYS92NStXSG16SmtWOXB1Wm1XSGx5cFg0N0xQUGNQYnNXV2hwYWNIZjM3OUNJSk5LcFZpNWNpVktTa3JnNit1TENSTW1WSG5QbzBlUDR2ejU4d0NBUTRjT0lUZzRXT200R1RObW9IMzc5amg5K2pRQVlOZXVYZGk5ZTdmSzY4NmFOUXNaR1JuWXMyZFBwZmMvZVBBZ0hqOStqSUtDQXRqWjJRbjdaVElaa3BPVG9hdXJpelp0MmxUWXo0V1NhNWVxUjF0TFMwdFZ6cFkrZWZJRTI3ZHZ4L3Z2dncrSlJLSjBUR3hzTExadTNZcXZ2dm9LclZxMXF0V2FxME1xbFNyOUJRY1JVWFV4akJFUk5TQmFXbHI0NnF1djhQMzMzK1BreVpOWXZIZ3hBZ0lDNE9YbEJYMTlmZGphMnFvOHQ2U2tCS21wcVZCVFU0T05qVTJGNDJabVpncmJhV2xwd3MvYTJ0cVlPWE1tdnYzMlc2U2twT0RCZ3djVkhoTThjT0FBa3BLU1lHOXZqM2ZmZlZmaGZIMTlmUmdhR2lxTWo0eU14TTgvL3d4dGJXMzQrdnFpdUxnWXNiR3g2TkdqUjRYYVdyVnFoUlVyVmtBbWs2RmZ2MzR3TmpiR3VYUG40T1hsQlUzTml2OVhaVzF0RFFEbzFLa1RBS0NvcUFqeDhmRXdNREJBdTNidGhISGxYL1NOakl5d1pjc1dZZit6Wjgvdzl0dHZ3OEhCQVQvKytHT0YvVlF6cGFXbE9IejRNRWFQSGwwaG5PemF0UXQzNzk3RjRzV0xLd1Q4blR0M0lpRWhBWFBuenEzdzl6TTNOeGNoSVNFWVBYcTB5akQyL1BsenhNWEZvYmk0K0pYcVBuYnNHTUxEd3pGLy92d3EzMlZVNXF1dnZvS1JrUkVXTEZpZ3NILzc5dTNZdjM4Lzl1elpJMHBJSktMR2cyR01pS2lCVVZkWHg5eTVjMUZTVW9MVHAwOWo5ZXJWMkxseko3cDE2NFpmZi8xVjVYbjM3OS9IbENsVG9LT2pVK2s0b096TDgvdnZ2Ni8wV0dKaUlqNysrR09WNXlZbEpXSHk1TWtLKzhhTkc2ZHdUa1JFQkpZdlh3NjVYSTVGaXhiQnk4c0xQL3p3QXg0OWVnUUhCd2NNSHo1Y0dIdnQyalU4ZXZRSXFhbXA2TjY5T3dJQ0FoQWFHb3JqeDQ4akp5Y0hYMzc1cGRMWms0NGRPOExYMXhjQWtKcWFpc21USjhQWjJSa3JWNjZzOUxOVDdZdU5qY1V2di95Q216ZHY0cXV2dmxMNDk5VzZkV3ZzM3IwYnYvenlDNlpQbnk3c3YzLy9QZzRlUElnT0hUckF5TWlveW52OC9mZmZlUFRva2NLK08zZnVBQUF1WExpQWxpMWJLaHpUMTlkSDc5NjlLNzFtUmtZRzR1TGlVRmhZV09YOVgvYjgrWE5jdTNZTlk4ZU9yWEFzTmpZV0VvbUVRWXlJcXNRd1JrVFVBS21ycTJQKy9QblEwZEdCbjU5ZmhWbW4ycUtycTR1K2Zmc3FQZmJzMlRORVJVWEJ6TXdNWGJ0MlZUcm0wYU5IdUhuenBzSyt4NDhmWThXS0ZTZ3RMY1VYWDN3Qkx5OHZBTUJISDMyRUsxZXU0TWNmZjRTWm1SazhQVDJ4ZWZObUJBY0hZOXEwYWZEMzl4ZnVNM1RvVUVSRlJlSHMyYlA0NmFlZk1IdjI3RnI4MUZUYlBEdzhNSFhxVkd6ZHVoVS8vUEFENXN5Wkl6eVc2T1BqZzVzM2IrTElrU01ZTm13WWJHMXRVVnhjakdYTGxzSFUxQlJMbGl5cDFxTitFUkVSdUhqeG9zSytnb0lDQUdVelhDL1BvTFp1M2JyS01QWTZ6cDgvajlMU1VuaDdlK1B1M2J0SVRFd1Vqc1hIeDhQZTNoNmhvYUZLei9YdzhGQTUyMGRFelF2REdCRlJBNldob1lFNWMrYlU2VDJNakl6ZzcrK3Y5Tmp0MjdjUkZSVUZlM3Q3bFdOT25qeFpJWXlabVpsaDd0eTUwTlBUZzZlbnA3RGZ4TVFFaXhjdnhtKy8vUVkzTnpjQXdKZ3hZM0RpeEFuczJiTUhPM2JzRUdZMzFOVFVoTSt1Yk9haHB2THk4ckI0OFdKaFd5cVZBaWliblZHMm4ycnVuWGZlUVhKeU1zTEN3dURyNndzdExTM0V4TVFBQU16TnpkR3ZYejljdkhnUkZ5OWV4TzNidDVHVWxJVEJnd2NyQkpiUm8wZFhhTndTR2hxS01XUEc0T09QUDhaYmI3MmxjT3p5NWN2NDRZY2ZNRy9lUEZoWVdDZ2NxK3RsRVU2Y09BRXJLeXM0T1RraE1EQVErL2J0QTFBMjZ5eVZTcEdjbkl3Tkd6WW9QWGZSb2tVTVkwUUVnR0dNaUlqcWdMNitQcjc1NWh1Vng4dWJlZ0JsM1J6bGNqa21UcHlvOUhIRXFLZ29oVzEvZjMrVnMzbXFTS1ZTWEwxNnRjTCszTnhjcGZ1Ymd2SjMrcXJxWUZtYlB2dnNNL1R0MnhkdWJtNDRkT2dROXU3ZHEzRDg0c1dMS0N3c2hJYUdCblIxZFJFUkVZR0lpQWpoK0J0dnZJSFMwbElzWDc0YzQ4YU5BMUQyZU9LVksxY1FFQkNBcVZPbktyM3Y1NTkvWG1IZjExOS9qVDU5K3RUaXAvdWZoSVFFSkNRa0NMOG9tREJoZ3REUVp2djI3UWdNRE1UT25UdGhibTVlSi9jbm9xYURZWXlJcUFGSVRVM0ZsMTkrV1dIL2UrKzloOEdEQjlmWmZaOCtmWW92dnZoQzZiSHlkdkJ4Y1hFcXh6eDkrbFRwL3RMU1VoUVdGc0xDd2dMT3pzNjFVbXRpWWlKU1UxTlJVbEpTNDNOTlRFeHc4T0JCWWJ1OFVVZkhqaDJiYkFPUGxKUVVBS2kwNlV0dDA5YldGaDROZlB2dHR5djhXUllVRk1EUHp3OFRKa3pBcEVtVGxGNGpLU2tKMGRIUnd2RlBQdmtFSzFldXhKMDdkeEFVRktRd05qbzZHcXRYcjhhNmRlc3F6SXpWNU5IZW9xSWk0WkZIWmZUMDlCUzJBd01EQVVEcDhndlhybDJEdGJVMWd4Z1JWUXZER0JGUkExQysxdGZMbmo5L1hxZjNsVXFsU0VoSVVIcXNmQUhvL1B4OGxXTktTMHNydmI2Ym01dktSeHhyYXYzNjlVaE5UYTJWYXpVSDhmSHhzTEN3cUxYMTJsVEp5c3JDZ1FNSGhPM09uVHZYZU9ieVJlbnA2ZERYMTBlTEZpMEFsTTJ5cmwyN0ZqRXhNWWlPamxZWVcvNmVWbXhzTEV4TVRDcGNxMGVQSGpBMU5hM3luck5temFyMGVFaElpREJyZStmT0hZWFp2SlNVRk1URnhRbmI4Zkh4Y0hGeFVmbStXTGxCZ3dheExUNFJNWXdSRWIyc3VMZ1lCUVVGS0N3c0ZQNHAzeTcvRFhyNXZ0cGlhMnVMWThlT0Nkcy8vL3d6UWtKQ2F1MzZxa2dra2dxUGtwVzdmZnMyUHYzMFUzVHQybFZsaDhLVEowOWkxYXBWRmZacmFtckMwTkFRTFZxMFFHeHNMSzVmdi81SzliVnIxdzdlM3Q0QWdCWXRXc0RFeEVSb3VSOFRFMVBobmJyTGx5L0R4OGVueXMvVzFNWEV4Q0FsSlFWK2ZuNTFmcS9pNG1Ja0p5Y0RBRzdldkluUzBsSWhqUDM1NTUvSXo4OFh4cGEvazVlUWtJRGp4NDhyWEtkZHUzWndkWFhGZ3djUEtyU1pWMWRYVjVqWmZKR3RyUzNDdzhPVkhyT3pzNnRXR1BQejg2dDAzSXN0K1RkdjNnd05EUTNoRnhFeE1USFl1blVyZ0xMbEpXUXlHUklURTFXK0wxYXVkKy9lREdORXhEQkdSTTFYWGw0ZU1qSXloSDh5TXpPUmtaRlJveVlPTDYvRjlhclUxZFVWSG9WU3RSQnVZOUc5ZTNjY1Bud1lBTEIzNzk1S0YzQ3V6S0JCZzRRd05tWEtGRXlaTWtVNFptaG9pTzdkdXdNQUNnc0xjZlBtVFJnWkdjSFIwUkVBRkZxZDUrWGxZZG15WmNKMithT09EeDQ4VUxxL3JtelpzcVhPbTRTVWxwYmkrZlBuTURBd3dMTm56M0QyN05uWHZxYWpvNlBLZDgvYXRHbUQ3Nzc3RGdBd2Z2eDRoV1BidG0xRFJrWkdoWE11WGJxRVM1Y3VLZXg3NjYyMzRPcnFpbnYzN2xWNHRGSWlrZURYWDM5RlhGeGN0ZjRkNmVucHdjSEJvY3B4NVlZUEgxNnQ4U0VoSVlpTmpjWEVpUk9Gb08vbjV5ZUUzaFVyVmlBeU1oS0hEaDJDdHJaMnRlOVBSTTBYd3hnUk5YbkZ4Y1VLb2FzOGVMMzRHL3ZtVE5VTVgxRlJFWUN5TC9lcXh0UWtXUHo3My8vR21ERmpxalZXMmF6WHk5cTFheWZNMkpXdk0rYm82S2gwRms4cWxlTE1tVE1WOXVmazVDamRYMWVVQlpPNklKZkxrWnViVzJ1ZnpjTEM0cFVhZ2J3OE0xbit6dGo3NzcrdjhwMnhHVE5tSUQ4L1grbmZ1WUNBQUdSbloxZFlQUHBGTXBrTUhUcDB3TTgvLzF6amVxdVNuSndNQndjSGpCOC92c0puS3l3c3hNV0xGOUduVHg4R01TS3FOb1l4SW1xU25qeDVndHUzYnlNaElVSHB1MWlWMGRMU2dxNnVMdlQwOUtDcnE2dnd6OHY3amh3NVVrZWZvSDVrWkdSVStTamJ0V3ZYNnVWeHQ3cWlwYVVsekt5VXk4bkp3WHZ2dlFjWEZ4ZUZ4eXlmUDMrT3laTW4xOW5qWXdFQkFYVnkzUmVscGFYaDJMRmpTRTlQeDh5Wk01VytTOVdRNmV2clExOWZIL2Z2MzFkNi9PMjMzOFlubjN5aTh2eVZLMWZpd1lNSGRWTGJxRkdqTUdyVUtLVi9QMUpUVTFGWVdJZ3paODRvdkZQMk1vbEVndi84NXo5MVVoOFJOVDRNWTBUVVpQenp6eitJajQ5SFhGd2Nzckt5cWh5dnJhME5pVVFDQ3dzTGhYK2EwM3NjMnRyYThQRHdVSG9zTnpjWGYvLzlONHlOalZWMlJNekt5c0xkdTNlcmRhL0l5RWc4ZWZLa1dtTnJjd1pKMmJ0R3hjWEZBQ28rSHFxbnA0ZmZmLys5MXU0dEJrdExTMHlhTkFucjFxM0RtVE5uOE9hYmI5WjdEWEs1WEdrZ0twOXRmZmJzbWRLd1pXaG9xUEI0cVRMSGp4L0h5Wk1uVlI3UHk4dURuWjFkRFN1dW52SjMyWlExcnBGSUpKWE81c2JHeGlJc0xBeXRXN2V1azlxSXFIRmlHQ09pUmtzdWx5TTVPUm54OGZHSWo0OUhUazZPeXJFbUppWVZRbGRWWC9xYU1qVTFOZWpxNmtJaWtTaThNL1dpOGdZZUhUcDBVRG5tOU9uVFdMTm1UYlVDN0kwYk4zRDc5dTFxMVZkVmwwYXFuSzZ1THR6ZDNZVkZsK3ViVkNwVmVML3ZaY2VPSFZOb1dGUE96ODhQTTJmT3JQVGFucDZlR0RGaWhNcmorL2Z2UjI1dWJ2V0xyU1ZhV2xwd2NuSlNHZ1FqSXlOeDZ0UXBkTy9ldlY1bVI0bW84V0FZSTZKR3A2Q2dBTkhSMGJoeTVZcktMMTNxNnVxd3M3T0RzN016bkoyZG9hK3ZYODlWMXI0blQ1NWc5ZXJWV0xwMDZXczMrRkJYVjYvUXplNVZEQmd3QUFNR0RLalcyS2xUcDFiN25iRzB0RFNFaFlXaFhidDJyMU1lenA0OWk3Q3dzQXI3eTV0QXBLU2tLRjNmRFFBKytPQURkT2pRNGJYdUx5WTdPenRFUlVVaExTMnRYaGQrQnNxNmFYNzMzWGNWM3UwcUtpckNva1dMNE9QakExOWYzd3JuVldkdExpMHRMUmdZR0ZSNmJ6SHMzNzhmZ1lHQjhQSHh3UWNmZkFDSlJBSUErT3V2djdCcTFTcjA2dFVMWDM3NVpiT2FlU2VpcWpHTUVWR2prWm1aaVlzWEx3cnRzMSttcWFrSkJ3Y0hPRHM3dzhuSnFkWTZIVFlFTVRFeFdMNThPWjQrZllxN2QrOEtIUU5yS2pRMFZHazRVYVk2aXo0cnMyYk5HcVg3MDlQVHF6MHpCcFN0RVFXVXpkQnBhbXJXT0JnVkZCVGduMy8rcWRDMTcwVzV1YmtxajR2eGVGOXRLdTlJbUpLU1V1OWg3TysvLzhhbVRadXdkdTFhaFYrRWxEZmxzTFMwaEx1Nyt5dGQrODgvLzhTcFU2ZFVIaTl2NEZIZkprMmFCSWxFZ2gwN2R1RFVxVk40ODgwM1lXNXVqaTFidHFCLy8vNllQMzkrbysrU1NrUzFqMkdNaUJxOCtQaDRYTHAwQ1NrcEtSV082ZXJxb2tPSERuQjJka2I3OXUxRis2MTRYWkhKWk5pNWN5ZjI3dDBMdVZ3T2QzZjNhczBlcUpLZW5vN1kyTmdhblpPYm0xdmpjNVE1ZlBpdzBPNitwa3hNVEZTdU0vV2k1OCtmNC9EaHc3aHc0UUxpNHVMdzIyKy9LUTFWcWhwNHZLaXhoL255eFo0TEN3dnI1WDZscGFYSXljbkI2ZE9uY2V6WU1YaDZldFpKK0toT0E0OFhtL1pVdGg1ZytReHArZnFCbGRIVTFLeDBWa3RkWFIzRGh3L0h3SUVERVJRVWhBTUhEa0FxbGNMVzFoYisvdjRNWWtTa1ZOUDYxa0pFVFVaeGNUR3VYcjJLNk9ob1pHZG5LeHd6TURDQWs1TVRuSjJkWVdkblYybWI2OGJxMmJObkFJQWRPM2Fnb0tBQUdob2ErT0NERHpCdTNMalgrcnp2dnZzdXhvNGRXNjJ4OGZIeG1EdDNManc4UExCa3laSlh2bWU1VWFOR0NXdUdWZGZqeDQrRk5heVV5YzNOUlV4TURDNWV2QWdBd3Z1RFFObDdjVGs1T1RBek02dHducW9HSHZUcXpwMDdCNmxVQ2pNek04eWJOdzg5ZS9hc2wvdWVPblVLOGZIeDBOSFJnVXdtUTNSMHRNS3NXM1U2Z2M2YU5hdktNZVBHamNQSEgzOWM1VGc5UFQxTW5qd1pQajQrK09tbm4zRHQyalhNbkRrVE0yZk9oS3VyYTVYbkUxSHp3akJHUkEzS3MyZlBjUEhpUmNURXhBaGZtTXUxYXRVSzN0N2VjSFYxaFpxYW1rZ1YxajJaVEliRXhFUUFaYi9WTnpNelEwQkFRSlZmNU1yZm42dnNOL0JhV2xyVmZtZWxmR1pJUTBPalZnSkwyN1p0MGJWcjF4cWRrNXFhcXZMWUR6LzhnSkNRRU1qbGNtR2ZqbzRPdW5idGl0NjllNk4zNzk2TnJxMTdZK2J0N1kycFU2ZkN6ODlQbUpXckQ4WEZ4VUlyZVRVMU5YVG8wQUVmZnZpaGNMeXlSaUkxMGJGanh4cU50N0t5d25mZmZZZnc4SERvZThQZEFBQWdBRWxFUVZSczJiSUZTVWxKREdORVZBSERHQkUxQ0VWRlJUaDU4aVN1WHIxYTRaaWxwU1g2OXUycnNyMTZVL1BubjM4aUxTME5BT0R1N280dnYveFNJVlJrWjJmajRjT0hNREl5Z3I2K1ByUzB0SkNUazRQZHUzY0RnTkE0b0tFcEtDZ1FadnlxcTdLdWVHM2F0SUZjTGtmTGxpM2g2ZW1KM3IxN28xdTNia0tJek1qSUVQNGNWVjFYS3BXcUhBTUF4c2JHbkRtckprMU5UYnp6emp1Vmp0SFQwME40ZUhpMXJtZGpZMU5ockxKSFZYMTlmWlUyQXlrM2Z2ejRhdDJ2SmpRME5LcjlPWHg4Zk9EdDdjMi9SMFNrRk1NWUVZbEtMcGZqeXBVck9IWHFWSVYzVzZ5c3JOQzNiOTlHM2RIdVZRd1lNQUJuenB5QnRyWTJGaTVjV09FOXVLeXNMSHorK2VjcXorL2Z2MzlkbC9oS2R1ellnUjA3ZHRUYTlZWU9IUXAzZDNjNE96c3JuU21kUG4wNm5qOS9YdWsxRWhJUzhQNzc3NnM4UG1mT25FcS82Qk5WQjRNWUVhbkNNRVpFb2tsTlRjWHg0OGVSbVptcHNOL0d4Z1o5Ky9aOTdiYm1qWldXbGhZV0wxNE1OVFUxcFExSnJLMnRvYWFtcHZCNEhsRDJHT2Znd1lPcm5KMFFpN3U3ZTQyRGRXNXVMa0pDUXBRZU16VTFoYW1wcWNwekJ3MGFoUHo4L0JyZDcyWGxpL3dTRVJIVkJZWXhJcXAzZVhsNUNBOFB4NDBiTnhUMkd4c2JZOFNJRVhCd2NCQ3Bzb2Fqc3ZlNmRIUjBLcndycGFhbVZ1dU5URnhjWEtyOUtGWmxKa3lZZ1BIangwTmRYZjJWM3ZXclNWdjlGODJZTWVPVnppTWlJcW92REdORVZHOWtNaGt1WGJxRXMyZlBLalRuME5EUWdKZVhGL3IyN2N2Mno5WFVtRHBJcXFtcDhkOHJFUkdSRWd4alJGUXZVbEpTY09MRUNUeDU4a1JodjUyZEhVYU9ISW1XTFZ1S1ZCa1JFUkdST0JqR2lLaE9sWmFXSWpRMEZGZXVYRkhZYjJSa0JGOWYzMmJUSVpHSWlJam9aUXhqUkZSbm5qNTlpcUNnSUlVR0hlcnE2dWpkdXpmNjl1MWI3Zld1aUlpSWlKb2loakVpcWhPM2J0M0MwYU5IVVZKU0l1eXpzYkhCeUpFallXWm1KbUpsUkVSRVJBMER3eGdSMWFxU2toTDg4Y2NmdUg3OXVyRFB3TUFBUTRjT2hhdXJxNGlWRVJFUkVUVXNER05FVkdzZVAzNk1vS0FnUEg3OFdOaG5iMitQc1dQSFFrZEhSOFRLaUlpSWlCb2VoakVpcWhYWHIxL0hIMy84b2ZCWVlyOSsvZEMvZjM4UnF5SnF2bEpTVWdDVWRTd2xJcUtHaVdHTWlGNkxWQ3JGc1dQSGNPdldMV0dmam80T3hvNGRDM3Q3ZXhFckl5SWlJbXJZR01hSTZKVmxabVlpS0NnSVQ1OCtGZlpKSkJLTUh6OGV4c2JHSWxaR1JFUkUxUEF4akJIUkswbE9Uc2ErZmZzVUhrdnMxS2tUL1B6OG9LR2hJV0psOWN2YTJscnNFcWlSNE44VklpSjZHY01ZRWRWWVhGd2Nnb09ESVpQSkFKU3RIZWJyNjR2dTNidUxYRm45S3l3c1JFWkdCaVFTaWRpbFVBT1ducDZPb3FJaXNjc2dJcUlHaG1HTWlHcms2dFdyK085Ly95dHM2K3ZyWTl5NGNiQ3lzaEt4S3ZGSUpCS0dNYXBTZW5vNkxDd3N4QzZEaUlnYUdIV3hDeUNpeHVQczJiTUtRYXhseTVhWU5tMWFzdzFpQU9EaTRvTGs1R1N4eTZBR0xqazVHUzR1THZWNlR5NG5RVVRVOERHTUVWRzFuRGh4QW1mT25CRzJKUklKcGt5WkFnTURBeEdyRWwrN2R1MmdwYVdGSzFldWlGMEtOVkRSMGRIUTA5T3I5eGJ6bHBhV0FNQmZGaEFSTldBTVkwUlVLWmxNaHNPSEQrUGF0V3ZDUG10cmEzejQ0WWZRMDlNVHNiS0d3OWZYRjQ4ZVBjTGx5NWZGTG9VYW1LaW9LR1JrWk1ESHgwZnNVb2lJcUFIaU8yTkVwRkpKU1FtQ2dvSnc3OTQ5WVYrN2R1MHdmdno0WnRVeHNUcEdqaHlKc0xBd25EaHhBalkyTnJDd3NPQTdRczFVZW5vNjB0UFRrWnljREQwOVBZd1lNVUxza29pSXFJRmlHQ01pcFlxTGk3Rjc5Mjc4ODg4L3dqNW5aMmY4NjEvL2dybzZKOVdWR1RwMEtPN2R1NGY0K0hoY3ZYb1ZPam82ZVBEZ2dkaGxVVDJ5c2JGQllXRWhMQ3dzNE9ibVZ1K1BKaElSVWVQQ01FWkVGVWlsMGdwQnpNM05EVysrK2FhSVZUVU83ZHExUTd0MjdjUXVnd2hBV1JPUHdzSkNzY3NnSWlJVkdNYUlTSUZNSnNPK2Zmc1VnbGlQSGozd3hodHZpRmdWRWIwS1MwdExwS2VuaTEwR0VSR3B3REJHUkFLNVhJN2c0R0NrcEtRSSsvcjM3NDkrL2ZxSldCVVJFUkZSMDhRWFA0aEljUHo0Y2NURnhRbmJJMGFNWUJBamFzUXNMQ3lRbHBZbWRobEVSS1FDWjhhSUNBQnc1c3daeE1URUNOdGp4b3lCcTZ1cmlCVVIwZXZTMWRWRlVWR1IyR1VRRVpFS25Ca2pJbHk1Y2dWbno1NFZ0djM4L0JqRWlKcUE4bTZPTHo1NlRFUkVEUWZER0ZFemQvdjJiZnorKysvQ2RwOCtmZUR1N2k1aVJVUlVXOHJYdXVPamlrUkVEUlBER0ZFemxwS1NndURnWUdIYnlja0pnd1lORXJFaUlxcE51cnE2c0xDd1FISnlzdGlsRUJHUkVneGpSTTNVUC8vOGc4REFRTWpsY2dCbExiRC85YTkvaVZ3VkVkVTJDd3NMcEtTa2NMMHhJcUlHaUdHTXFCbkt5Y25CbmoxN1VGSlNBZ0F3TmpiR3hJa1RvYUdoSVhKbFJGVGJQRDA5VVZSVWhQajRlTEZMSVNLaWx6Q01FVFV6VXFrVWUvZnVGVHFzNmVqb1lPTEVpV2pSb29YSWxSRlJYYkMwdElTRmhRVmlZbUthM095WVRDYkRzMmZQVUZ4Y1hPLzN2bi8vUGg0OGVDQnNSMGRISXpjM1YySE04K2ZQdWVnMkVWV0tyZTJKbWhHNVhJNmdvQ0JrWldVQkFOVFYxVEZod2dTWW1abUpYQmtSMVNWUFQwOGNPM1lNTVRFeDhQVDBySk43eU9WeXlHU3lHcCtucHFZR2RYWEYzdzJucHFhaXRMUlVZWitwcVNrTURBd1U5Z1VIQitPWFgzN0J3b1VMTVhEZ3dBclhsc2xrU0V4TVZIbHZTMHZMU28rL3FGV3JWakF4TVJFQ2JXQmdJRFEwTkRCNThtUUF3SklsUzdCbzBTSzBiOThlQUdCbVpvWjkrL2JoN05tejJMVnJWNFhQU0VRRUFHcnk4aGRHaUtqSkN3OFBSMlJrcExETnRjU0ltbzkxNjlZQkFENzk5Tk02dWY2UkkwZXdjZVBHR3AvbjUrZUhtVE5uS3V3Yk0yWU1uajkvcnJEdi8vN3YvekI2OUdoaE95TWpBMU9tVEVGeGNURmF0MjZOelpzM1ExZFhWK0djM054Y3ZQWFdXeXJ2dlhUcFVnUUVCRlM3VGgwZEhWeThlQkVBOFBUcFV3QkF5NVl0QVFBUEh6NkVSQ0tCdHJZMkFHRGx5cFg0NUpOUDBLVkxGM2g1ZVNsY3k5RFFzTUkrSW1xZU9ETkcxRXpjdkhsVElZajE2OWVQUVl5b0dYbm5uWGV3ZGV0V0hEdDJESDUrZm5WMm42bFRwMWFZd1ZKbHc0WU5Lbys5L2ZiYkdEcDBLTzdmdjQ5bHk1YkIzTnhjT0ZaY1hJd2xTNWFnUllzV1dMMTZOZWJObTRlZmZ2b0o4K2JOVTdoR2l4WXRzSHYzYm9WOVQ1NDh3Y0tGQytIbzZJaHUzYnJodDk5K1V6aiszbnZ2d2R2Ykc5T25UMWZZcjZXbEJSMGRIVXliTmcxaFlXRklURXhFejU0OTBiMTdkd0RBenAwN01XellNRWdrRWdEQWxpMWJrSitmRDZsVWluUG56Z0VvVzlQUnpzNE9MaTR1REdORUJJQmhqS2haZVBqd0lZNGVQU3BzZCt2V0RmMzc5eGV4SWlLcWI1YVdsaGc2ZENqQ3dzSUFvTTRDMmNDQkE5R3FWU3RrWjJmRHhNU2t3dkhEaHcramQrL2VhTjI2TlRadDJxVHlPcWFtcHJDM3Q4ZWxTNWVncGFVbGhCNlpUSWJ2dnZzT2QrL2V4YXBWcStEazVJVFBQLzhjeTVZdGc2bXBLYVpPblNwY1ExMWRIWmFXbHJoeDR3YjA5UFJnYTJ1TEZTdFd3TWpJQ0FFQkFkRFMwb0tXbHBZd1BqTXpFM2w1ZWVqVXFaUEtRSm1Sa1lGMTY5YkJ3TUFBRVJFUkNzZU9IajJLb1VPSG9sZXZYZ2dPRG9hT2pnNkdEUnVHdm4zNzR1SERoL2p3d3cveDlkZGZDK3UvRVJFeGpCRTFjZG5aMmRpM2I1L3dMa2ViTm0wd2JOZ3drYXNpSWpGNGVub2lPVGtaTVRFeEFPb3VrQjA1Y2dSNzl1ekJsaTFiRk41SnZYejVNalp0MmdRakl5TzBidDI2V3RlS2lvcEM5Kzdkb2F1ckM2bFVpaFVyVnVEOCtmT1lQMysrc0VCOS8vNzlrWmFXaGw5Ly9SVzV1Ym40OU5OUEZickRIanQyREZGUlVlallzU09TazVPeGZ2MTZHQm9hQWdDU2s1T1JtcG9LQUxoMzd4NkFzbzZ6THdZdFUxTlR1TGk0b0tTa0JOOTk5eDBHRGh5SUw3NzRva0t0eTVZdGc0Nk9EaUlpSWpCa3lCRFkyTmhneDQ0ZDZOR2pCdzRmUGd4WFYxY0dNU0pTd0RCRzFJU1ZsSlJnMzc1OXdndm5CZ1lHZVBmZGQ2R21waVp5WlVRa2xuSGp4aUUwTkJSUlVWSEl6czVHLy83OVlXdHJXNnYzOFBMeXdvNGRPN0JxMVNxc1dyVUthbXBxa01sazJMUnBFeHdkSFRGNDhPQnFYU2NuSndkLy8vMDNacytlamN6TVRLeFlzUUszYnQzQzNMbHpLMXhqM0xoeGtNbGsyTFp0Rys3ZHU0ZlpzMmZEM3Q0ZUFEQnYzandzWHJ3WVVWRlJtREpsaXNMbkRRME54YUZEaHhTdXRYWHJWb1Z0VDA5UExGdTJEQWNQSGtSV1ZoYXlzckl3WWNJRTZPam9vS0NnQUZaV1ZsaXpaZzN5OHZKZ2FHaUlDUk1tb0tTa0JPcnE2Z2dKQ2NIY3VYTVJIeCtQTld2V3ZNb2ZKeEUxWVF4alJFMVlhR2lvMERsUlEwTUQ3Nzc3TGx2WUV4RjhmWDFoWjJlSG8wZVBZdGV1WGJDMXRZV25weWVjbkp4cTVmb1NpUVN6WjgvRzBxVkxFUlFVaFBIangrUEVpUk80Zi84KzFxNWRXKzFmQ0pVM3kralVxUlArL2U5L282aW9DQjk5OUJHY25aMXgvLzc5Q3VQNzlPa0RtVXlHd01CQXJGeTVFdXZXclVOMmRqYUFzbmZaSGp4NGdJY1BIeUl0TFEwQW9LK3ZEd0JvMjdZdHRtL2ZEcUNzazJOSlNZa1EyQll2WGl4MGRodzVjaVQ2OWV1SDVjdVg0OU5QUDBYWHJsMFJFUkdCdzRjUEF5aHI2dEd5WlV2bzZPaEFSMGNIY3JrYy9mdjNSMkJnSU16TnphdjlMaDBSTlI4TVkwUk5WSHg4UEs1ZXZTcHN2L25tbTdDMHRCU3hJaUpxU0p5Y25EQnQyalJjdW5RSk1URXhPSERnQUl5TmpXRmlZZ0k3T3pzQUVBSkpUV2JPeW9OV3YzNzlNSFRvVU96WXNRTWRPblRBenAwNzBiZHZYM1RxMUtuYTE3cDY5U3JhdEdrREt5c3JmUFRSUjNCeWNzTDA2ZFB4NjYrL3Fqekh3OE1ER3pac2dJYUdCdUxqNHpGbnpoeUY0NDhlUFVKb2FDaUFzc2MweTdzZmx0dStmVHVlUG4ycWRCYkwwTkJRZUx6eGh4OStnSzZ1TGtwS1NpQ1h5N0Zueng3Y3YzOGZiZHEwUVY1ZUhxS2pvM0hvMENHa3BxYmk0NDgveHAwN2R6QjkrblIwN2RvVkkwYU1nTGUzZDdYL0hJaW82V0lZSTJxQ3NyT3pjZVRJRVdHN1Y2OWU3SnhJUkJXWW1KakExOWNYdnI2K2lJK1B4L1hyMTVHU2tvS1VsQlNGY1VPSERxMXlmYkx5OTFKZlhFL3IvLzd2L3hBYkc0dUZDeGRDWFYxZG9ibEdkYnp4eGh2NDY2Ky9FQjBkamVIRGgwTXVsd3N0K2xYUjE5ZUhqWTBOQU1EYzNGeG90Ly93NFVPc1hMa1NzMmJOZ3FPakk3NzQ0Z3VZbXBwV1dLaTVPdWJPblF1SlJBSjlmWDFJcFZJY1AzNGNwYVdsV0xObURYNzQ0UWQ0ZW5wQ1UxTVRBd2NPaEsrdnJ6QWo5dWpSSTV3OGVaSlBLQkNSZ0dHTXFJbVJ5V1E0Y09BQWlvdUxBWlExN0JneVpJaklWUkZSUStmazVLVHdtR0poWVNIUzA5TUJvRnBOSjBwS1NnQUFtcHIvKzJyUm9rVUx2UHZ1dTFpN2RpM2MzTnlxM2JTam5JZUhCN3AwNllMOSsvZWpSNDhlS0N3c2hJbUpDVnEzYm8yU2toTE1uVHNYdzRZTnc5Q2hRNFZ6dG16Wmd0NjllOFBOelEwdFdyU0FvNk1qQUFnTlBheXRyYUd0clkzQ3drSzR1N3RYNklnb2w4dFZQa2E1ZS9kdUJBY0hWMXB6Y1hFeERodzRJQVN1bDF2ckE4QzVjK2Z3eXkrL1ZQOFBnb2lhTElZeG9pWW1ORFJVK0FLbHJhMk5zV1BIc21FSEVkV1lycTV1alI1UExHOFVwS09qSSt6THo4L0h2bjM3b0ttcGlldlhyK1BDaFFzMVhsOXIyTEJoV0xWcUZRb0tDaEFRRUFCOWZYMHNXYklFbXBxYUtDd3NSRVJFaEJER1VsSlNjT2pRSWNoa01yaTV1YW04WmtSRUJBd05EZUhpNGxJaGpPWG41d3Z2a3IxczNMaHhsUzRpWFYzODMyUWlLc2N3UnRTRXhNZkg0L0xseThMMm0yKytDU01qSXhFcklxTG1JanM3RzVxYW1ncGhiTU9HRGNqSXlNRDMzMytQRFJzMllPM2F0ZWpZc2FPdy9waWFtaHJrY25tbDErM1lzU05rTWhudTNMbURYcjE2WWR1MmJjakx5NE8rdmo1Njl1eUo0T0JnRkJjWFExdGJXMWhjdWFwdWpRTUdESUM5dmIxQysvdHlEeDgrUkpjdVhaU2VwNjJ0TGJ4ajl1OS8veHNQSHo2czlENHZhdHUyYmFYcnFoRlI4OFF3UnRSRXZQeWVtSWVIQjV5ZG5VV3NpSWlhazR5TURKaWFtZ3JicDArZlJuaDRPQ1pObWdRM056ZjQrL3RqeG93WitPbW5uN0I0OFdJQVpZODBsbmNxUEhmdUhOemMzR0JzYkt4dzNmS0dHVGs1T2VqWHJ4KzJiTm1DeU1oSURCNDhHSjA2ZFVKZ1lDRCsvdnR2ZUhoNDRPelpzMmpidHEzd2FLSXFWbFpXc0xLeXFyQS9OVFVWYVdscFZaNFBBQnMzYnF3eVNMNklzMkZFcEF6REdGRVRjZWpRSWVFOU1WTlRVN3p4eGhzaVYwUkV6WVZjTHNlZE8zZUV4eHFUa3BLd1pzMGF1THE2WXVMRWlRQ0E5dTNiWThLRUNkaTllemZDdzhQaDQrTURYVjFkNU9mbkF5Z0xOd01HRE1EMDZkTUJBRktwRkFBUUd4c0xvS3paaUVRaWdaMmRIYzZlUFl2Qmd3Y0x2M0M2ZnYwNlRFMU5rWlNVaE1tVEo3L3k1OWkzYng4QW9LQ2dvTXF4QVFFQnVIdjNicld2YldSa3hQZkVpS2dDaGpHaUp1RENoUXQ0OU9nUmdMSk9adSs4ODQ3Q1MvUkVSSFVwSVNFQlQ1NDh3WWdSSTVDYm00dXZ2LzRhdXJxNkNBZ0lVT2l1T0dIQ0JKdy9meDRiTjI2RXU3czdqSTJOOGVUSkU4amxjang3OWd5dFdyVVN4cDQ0Y1VKWXRON0d4a1pvTHRLMWExY2NQMzVjV0dCNTRjS0Y2TlNwRS83NzMvOENBSHg4ZkdwVSswY2ZmWVFQUHZnQVI0NGNRV2hvS0t5dHJmSHJyNzhpT2pvYXMyYk53cUpGaTVTZXQzejU4cHIrTVJFUlZjQnZhMFNOWEZaV0ZrNmRPaVZzKy9qNEtIeWhJU0txYStYcmRubDdleU0xTlJWRlJVVUlDQWlBbVptWndqaE5UVTNNbVRNSG9hR2hNREl5Z28yTkRhS2pvNUdabVltU2toS0Zib3Q5Ky9aRnk1WXRZV1JraFA3OSswTkxTd3RBMllMVmJtNXV3cnRiQXdjT2hGd3V4NTkvL2dsM2QzZElKQktsTlpiUHRMMzh1R0J4Y1RHMmJ0MksvLzczdjNCeGNjRzMzMzZMeE1SRWZQLzk5NWcyYlJyZWYvOTlqQnMzcnNMMXhvNGRpN3k4UEtYdm5iMnN0TFFVVXFrVTRlSGhWWTRsb3VhRllZeW9FWlBKWkFnT0RoYlc5N0d6czBQUG5qMUZyb3FJbXBPTWpBejg4Y2NmY0hSMFJMdDI3UUNVdFhNdkQwOHZjM1IwRk43SjZ0V3JGLzc2NnkvTW1qVUxBTkNoUXdkaG5MbTVPY2FPSFF1ZzdESElnd2NQS2x6bnhYZGtzN096a1phV0JsdGJXMkZjKy9idDBhRkRCeHc5ZWhSNmVucUlqSXdFQUxSczJSSkFXZGZFUC83NEEvdjM3MGQyZGpaOGZYMHhZOFlNNk9ycXdzM05EVnUyYk1INjlldXhiZHMyUkVSRXdOL2ZYMWkvck55TUdUTXdmUGp3S3YrTUlpTWpFUkFRVU9VNEltcCtHTWFJR3JIejU4OGpJeU1EQUtDbHBZWFJvMGVMWEJFUk5UZUdob2F3czdNVDN2VUNvREtJdld6QWdBRzRjdVVLVHA4K2pYZmVlVWZsckw1Y0xzZXVYYnNxdlphdXJpNWlZbUlRRXhNREFCZ3hZZ1RjM055d1o4OGVsSlNVUUU5UEQyUEdqSUcxdFRVQUlEbzZHcHMzYjBiNzl1MnhjT0ZDZUhoNEtGeXZSWXNXbURkdkh0emMzUERycjcraXFLaW93ajAzYk5oUXJRNko1VTFLaUloZXBpYXZTU3NnSW1vdzB0UFRzWFhyVnFHYjE4aVJJeXQ4bVNBaXFnOEZCUVhRMDlNVHU0d2FTMDVPaHAyZFhaWGppb3FLRkZyMkV4SFZGdldxaHhCUlExTmFXb3JnNEdBaGlObloyVEdJRVpGb0dtTVFBMUN0SUFhQVFZeUk2Z3pER0ZFamRPYk1HVHgrL0JoQTJTS2tmRHlSaUlpSXFQRmhHQ05xWkRJek0zSGh3Z1ZoMjlmWFYxZ1VsWWlJaUlnYUQ0WXhva1pFTHBmanlKRWpDbzhuZHVuU1JlU3FpSWlJaU9oVk1Jd1JOU0tYTGwxQ1dsb2FBRDZlU0VSRVJOVFlNWXdSTlJMUG56K3ZzTGd6SDA4a0lpSWlhcndZeG9nYWlhTkhqNktrcEFRQTBMWnRXM1R0MmxYa2lvaUlpSWpvZFRDTUVUVUN0MjdkUWxKU0VnQkFUVTBOZm41K0lsZEVSRVJFUksrTFlZeW9nU3N1TGtaSVNJaXc3ZVhsQlRNek14RXJJaUlpSXFMYXdEQkcxTUNkUEhrU2VYbDVBQUFURXhQMDc5OWY1SXFJaUlpSXFEWXdqQkUxWUttcHFiaHk1WXF3UFh6NGNHaG9hSWhZRVJFUkVSSFZGb1l4b2dicytQSGp3czhkTzNhRWc0T0RpTlVRRVJFUlVXMWlHQ05xb0s1ZXZZck16RXdBZ0phV0ZueDlmVVd1aUlpSWlJaHFFOE1ZVVFNa2xVb1YxaFRyMTY4ZkRBd01SS3lJaUlpSWlHb2J3eGhSQTNUaHdnWGs1K2NEQUF3TUROQ3JWeStSS3lJaUlpS2kyc1l3UnRUQTVPZm40OEtGQzhLMmo0OFAxTlg1bnlvUkVSRlJVOE52ZUVRTnpKOS8vb21Ta2hJQWdLV2xKVHAxNmlSeVJVUkVSRVJVRnhqR2lCcVF6TXhNWEw5K1hkZ2VObXlZaU5VUUVSRVJVVjFpR0NOcVFNTER3NFdmblp5YzBMWnRXeEdySVNJaUlxSzZ4REJHMUVDa3BLVGc3dDI3QUFBMU5UVU1HVEpFNUlxSWlJaUlxQzR4akJFMUVMLy8vcnZ3YzdkdTNXQnFhaXBpTlVSRVJFUlUxeGpHaUJxQW1KZ1laR1ZsQVFDMHRiVXhjT0JBa1NzaUlpSWlvcnJHTUVZa3N0TFNVdnoxMTEvQ3RyZTNOM1IxZFVXc2lJaUlpSWpxQThNWWtjZ3VYTGlBM054Y0FGemdtWWlJaUtnNVlSZ2pFbEYrZmo3T256OHZiQThaTWdRYUdob2lWa1JFUkVSRTlZVmhqRWhFcDArZkZoWjROamMzUitmT25VV3VpSWlJaUlqcUM4TVlrVWllUFh1R3ExZXZDdHZEaHc4WHNSb2lJaUlpcW04TVkwUWlPWGZ1SE9SeU9RQ2dRNGNPc0xXMUZia2lJaUlpSXFwUERHTkVJc2pOemNYMTY5ZUY3Y0dEQjR0WURSRVJFUkdKZ1dHTVNBUXZ6b281T2pxaVZhdFdJbGRFUkVSRVJQV05ZWXlvbnVYbTVpcThLOWEvZjM4UnF5RWlJaUlpc1RDTUVkV3pDeGN1UUNhVEFRRGF0V3NIUzB0TGtTc2lJaUlpSWpFd2pCSFZvL3o4ZkZ5NWNrWFk1cXdZRVJFUlVmUEZNRVpVank1ZXZDaXNLMlpyYTR1MmJkdUtYQkVSRVJFUmlZVmhqS2llRkJZV0lpb3FTdGp1MjdldmlOVVFFUkVSa2RnWXhvanFTV1JrcERBclptbHBDWHQ3ZTVFcklpSWlJaUl4TVl3UjFZUGk0bUpFUmtZSzJ3TUhEaFN4R2lJaUlpSnFDQmpHaU9wQlpHUWtwRklwZ0xKWnNmYnQyNHRjRVJFUkVSR0pqV0dNcUk2OVBDdkdkOFdJaUlpSUNHQVlJNnB6MGRIUktDb3FBZ0NZbTV2RDJkbFo1SXFJaUlpSXFDRmdHQ09xUXlVbEpiaDQ4YUt3M2E5ZlB4R3JJU0lpSXFLR2hHR01xQTVGUjBlam9LQUFBTkN5WlV0MDdOaFI1SXFJaUlpSXFLRmdHQ09xSTZXbHBZaUlpQkMyKy9idEN6VTFOUkVySWlJaUlxS0doR0dNcUk3RXhNUUlzMkw2K3ZybzNMbXp5QlVSRVJFUlVVUENNRVpVUnk1ZHVpVDgzTE5uVDZpcjh6ODNJaUlpSXZvZmZqc2txZ1BKeWNuSXlzb0NBR2hvYUtCYnQyNGlWMFJFUkVSRURRM0RHRkVkaUlxS0VuN3UzTGt6OVBUMFJLeUdpSWlJaUJvaWhqR2lXcGFUazRQNCtIaGh1M2Z2M2lKV1EwUkVSRVFORmNNWVVTMTdjVmJNMXRZVzV1Ym1JbFpEUkVSRVJBMFZ3eGhSTFNvdExjV1ZLMWVFYlU5UFR4R3JJU0lpSXFLR2pHR01xQmJGeE1TZ3VMZ1lBR0JvYUFoSFIwZVJLeUlpSWlLaWhvcGhqS2dXdmRqT3ZsZXZYbHprbVlpSWlJaFVZaGdqcWlVdnRyUFgxTlJFMTY1ZFJhNklpSWlJaUJveWhqR2lXdkppNDQ0dVhicEFXMXRieEdxSWlJaUlxS0ZqR0NPcUJTKzNzKy9WcTVlSTFSQVJFUkZSWThBd1JsUUxYcHdWYzNCd1FNdVdMVVdzaG9pSWlJZ2FBNFl4b3RmRWR2WkVSRVJFOUNvWXhvaGUwNHZ0N0UxTVRPRGc0Q0J5UlVSRVJFVFVHRENNRWIybUY5dlo5KzdkVzhSS2lJaWFqOWpZV05IdVhWcGFXdVVZbVV5RzFOUlVTS1hTZXFpSWlCb3JUYkVMSUdyTVhteG5yNjJ0RFhkM2Q1RXJJaUpxK2tKRFE3RjY5V3A4K3VtbkdEVnExQ3RkUXlxVm9yaTRHRVZGUlNncUtrSjJkamFlUG4wcS9QUGt5UlBoNTRDQUFKaVptUW5uYnQrK0hUZHYzc1NQUC82bzh2cjUrZm1ZUEhreU5tN2NDRWRIeDFlcWtZaWFQb1l4b3RmdzRydGlYYnQyaFphV2xvalZFQkdKNStEQmc4ak56WDNsOC92MTYxZnR4N3lIREJtQ1k4ZU80Y1NKRXhnK2ZEZzBORFNxUEdmQmdnVklTRWdRQXBoY0xxOTB2TDYrUGd3TkRXRmtaSVE3ZCs0b2hMRzR1RGhJSkJLRjhTa3BLWGo4K0xHd1hWaFlLSXg5OGM5RlgxOGZUazVPMWZxY1JOVDBNWXdSdmFLaW9pTEV4Y1VKMnoxNzloU3hHaUlpY1IwNWNnUVpHUm12Zkw2MXRiVkNHUHYyMjI4UkVSR2hjbnhKU1FuVTFOUXdldlJvbFdQbXo1K1BQbjM2QUFDZVBIbUNsaTFid3RmWEY3cTZ1dERWMVlXT2pvN3dzNjZ1THZUMTlXRmtaQVI5Zlgyb3F5dC9rNk9vcUFpM2J0M0M5T25URmZZSEJRWGgzTGx6TURJeUFnQWg3TzNkdXhlYW1tVmZ0L0x6ODlHMmJWdXNYNysrR244aVJOUWNNSXdSdmFMWTJGaklaRElBWlY4aWpJMk5SYTZJaUVnOGUvZnVWWGxzelpvMUNBa0p3VysvL1FZREE0TnFYYStvcUFnQThPR0hINzV5VFhaMmRncmIxdGJXR0R0MjdDdGZEd0N1WDc4T3FWU0t3NGNQSXlRa0JFRFpUQjBBREI0OEdKOTk5aGtBSURjM0YyKzk5UmFXTGwwcVBLWjQrUEJobkRwMTZyWHVUMFJOQzhNWTBTdTZmdjI2OEhPWExsMUVySVNJcUduUzB0TENtREZqeEM1RFFYaDRPQ3d0TFRGbzBDQUF3TkdqUjFGUVVBQUF5TWpJUUdSa0pJRC9QYVo0OCtaTlBIbnlCRURabzR4RVJDOWlHQ042Qlk4ZlAwWmFXaHFBc2k4THJxNnVJbGRFUk5SMEpTWW00dlBQUDYvMmVCc2JHMnpjdUxIQy91enNiRVJIUjlmbzNxYW1wc0xqazQ4ZlAwWkVSQVNtVFp1R3Q5NTZDMWxaV2Rpelp3Kzh2THh3OE9CQjNMcDFDNDhlUFFMd3Y4Y1VnNE9Eb2EydERhQnN0c3pTMHJKRzl5ZWlwbzFoak9nVlhMNThXZmk1WThlT2JOeEJSRlNIek0zTk1XM2FOQUJsNzExcGFXbFYrTi9kNjlldjQrelpzd0NBenAwN0s3M096WnMzc1hEaHdocmQyOXZiRzRzWEx3WUFIRGh3QU5yYTJuQndjTUNoUTRjZ2w4dGhiVzBOZTN0N2pCNDlHbVBHakVINzl1MEIvTzh4eGNXTEZ3dVBLYWFtcGlJek03Tkc5eWVpcG8xaGpLaUdaRElaWW1KaWhHMCtva2hFVFVsdWJpNGVQMzZNckt3c1BIMzZGSm1abWVqWHJ4K3NyS3hFcThuRXhFUm9ZYjl3NFVMODg4OC9tRFZyRmp3OFBKQ1ptWWt0VzdiZzdObXpjSFIweE15Wk0rSHM3S3owT3QyN2Q4ZU1HVE93WWNNR0pDVWxZYzJhTlNydkdSTVRnN1ZyMThMVzFsYlkxNmRQSHhnWUdPRFJvMGNJREF6RTVzMmI0ZXJxaWkrLy9GTGgveGRlOVBubm55dHRCckozNzE2aDJRY1JOVjhNWTBRMWxKQ1FJTHhZYm14c0RCc2JHNUVySWlKNmZTa3BLUWdQRHhjZXN3TUFUVTFOV0ZoWVZOa0d2cTRvQ3pGZmZQRUZmdnp4Ui9qNys2TkhqeDY0Y2VNR2RIUjBNSHYyYkx6eHhodFFVMU5UZXEzUzBsSVlHQmpBeXNvS1E0Y094WW9WSzVDZW5vNnVYYnNxSGI5cDB5Wm9hR2dvckdQbTV1YUd6cDA3SXl3c0RBQWdrVWdna1Vnd2VmSms1T1RrMU9penRXalJva2JqaWFocFloZ2pxcUZyMTY0SlAzdDRlSWhZQ1JIUjY4dkt5a0o0ZURnU0V4T2hwNmVIQVFNR3dNTENBcTFhdFVMTGxpMUZxMHNxbFVKWFY3ZkNmak16TXl4ZHVoUW5UcHpBNXMyYlVWeGNqSTBiTjFiNWk3SDgvSHpvNitzREtKdmhNalUxeGE1ZHU1U0dzWnMzYitMU3BVc1lNV0tFd3ZwaUFKU0d2ZmJ0MnlNdExmOWhRV1lBQUNBQVNVUkJWQTFQbno2dDhuTnBhV2tKanpJU0VUR01FZFZBZm40K0VoTVRoVzJHTVNKcXpCSVRFN0YvLzM1b2FtcWlYNzkrOFBMeWFqRHZ3QllVRktCRml4WUlDZ3JDdG0zYmxJNHBYMTVrNnRTcFNvL3YyclVMRmhZV0FCVERtTGEyTmlaT25JajE2OWZqNU1tVFFtdDZBQ2d1THNhNmRldWdyNjlmbzdiNisvZnZ4KysvL3k2c0thWk1hV2twV3Jac2lmMzc5MWY3dWtUVXRER01FZFhBaSszczI3VnJWKzMxY29pSUdwcVVsQlFjT0hBQTd1N3VHRFJva0JCVUdvcTh2RHpvNit1amUvZnVLaC9wTzNMa0NISnljakJwMGlTRi9jSEJ3Y2pJeUJET3k4dkxRMTVlbnNKNmtDTkdqRUI0ZURqV3IxOFBGeGNYNFoyNGRldldJU2twQ1FzV0xLangrcEU5ZS9iRXNtWExBSlN0ay9ibm4zL0N5OHNMSmlZbUFJRGp4NDlYdWg0YkVUVS9ER05FTmZEaUk0cHMzRUZFalZWNUE0ckJnd2ZEMDlOVDdISXFrTXZsU0UxTnhjQ0JBK0hnNENDMGxuL1poUXNYSUpQSkZON3J1bi8vUHRhdlh3OC9QejhZR2hvQ0FPN2V2UXNBQ3RmUjBOREFnZ1VMOFAvKzMvL0Rndi9QM3AySFJWMnUvd04vTThNd2c4Z21CTGdDZ2dvaTRvYTRhMjZrSlptYWxackhYREt6dWxyc3VKdzhXc2ZxYUtaWEhhMjBVNHBMQlpvV3FVZkZVZ1JVRkNVM3dDVlpCTmtSZ1lGaG1abmZIM3puODJPY0dSWkJaZ2Jlcit2eWFqNzdQYVRBUGMvOTNNL0tsZGk0Y1NNaUlpSnc3Tmd4VEpreVJWaEg3RkU5ZVBBQW16ZHZocmUzdDVDTUVSRTlUSGRtTEJIcGxaR1JJU3pjS1pWSzRldnJhK1NJaUlnYUx6OC9IN3QzNzBhWExsMU1NaEVEZ096c2JDZ1VDblR2M3IzUjE0YUdoc0xTMGhJdnZmU1NzTy9telpzQWdCNDllbWlkMjZsVEozenl5U2U0Zi84K0ZpMWFoTEN3TUl3Wk13WnZ2UEZHZzU5MzRzUUpYTDkrWFdlL3BoSEt3M1BPaUlocVl6SkcxRUMxU3hUOS9mMzFkdmtpSWpKMSsvZnZoNldsSmFaUG4yN3NVQXc2Zi80OEFEelNoMTdUcGszRG0yKytxWlVFblR4NUVwNmVubnBieVZ0YVdzTEp5UWxsWldVQWdNNmRPNk82dXJwQnp6cHk1QWcyYk5pQTdPeHNuV01SRVJIQ3N5c3JLeHY5UG9pb2JXQ1pJbEVES0pWS1hMdDJUZGhtaVNJUm1hTWJOMjRnTHk4UFU2Wk1hZGJXNnVmT25ZTlNxVFI0UENjbkJ3QVFGeGVudDBPaWhwZVhGOXpjM0hEaXhBbDA2dFFKdlhyMXF2TzVTcVZTcDd1aG41OGYvUHo4aE8wN2QrN2c1czJiZU8yMTE3VE95OHpNeE42OWUzSGl4QWxJcFZLOCt1cXJ1SFRwRXZidTNZdWpSNDhpSkNRRXdjSEJla2UyaW91TFVWcGFpczJiTjJQZXZIa1lOMjRjaGc4ZkRxVlNpWktTRW16ZHVoVXhNVEdZUEhreVFrTkQ4ZlBQUDJQT25Ea1lQMzQ4eG93WlUrZDdJcUsyaGNrWVVRTWtKaWFpcXFvS0FOQ2hRd2QwN05qUnlCRVJFVFdPU3FYQzZkT24wYjU5ZS9UdDI3ZFo3LzN4eHg5RG9WRFVlOTYvLy8zdk9vOHZYYm9VZG5aMlNFNU8xdHZKOE1xVkt6aHo1Z3hzYlcxUlVWR0JhOWV1b1UrZlBnYnZwMWFyc1dYTEZraWxVb3diTnc1eXVSd1hMbHpBc1dQSGNQSGlSYWpWYWd3Yk5neUxGeTlHcDA2ZDhQenp6eU1xS2dvN2R1d1Evdmo2K2lJZ0lBQ0JnWUhDMXkwcUtnb0E4UGJiYitQcHA1K0dTcVZDU2tvSy92ampEMFJHUmtJc0Z1T2pqejVDVUZBUTVzNmRpeDA3ZHVDTEw3N0F2bjM3OE1vcnIyRFVxRkVHMTBNam9yYUZ5UmhSQTlSdTNERm8wQ0FqUmtKRTlHaXVYNytPN094c0JBY0hOM3VaOWRhdFcrc2NHV3NvWjJkbkhEMTZGRzV1Ym5yTEtKVktKWDcrK1dkaHUyUEhqcGczYjU3QisrWGs1Q0E1T1JuejU4K0hSQ0xCdkhuelVGUlVCSkZJaEJFalJ1RDU1NS9YS1lVY1BYbzBSbzRjaVppWUdFUkVST0R5NWN0SVNrclNxb2lZTldzV2lvcUtNSG55WktoVUtpeGV2QmlwcWFsbzE2NGRubjc2YWN5Y09WTm8ydUhrNUlSbHk1Wmh5cFFwK1BMTEw3RnUzVHFzWExteXlRMUNpS2gxc0ZDcjFXcGpCMEZreWg0OGVJQXZ2L3dTQUNBU2liQnMyVEpJcFZJalIwVkUxRGlob2FISXk4dkQyMisvWGVkYVdLYmczcjE3Nk5TcGs4SGptdlhGR3BKVVhyNThXWmpuZSs3Y09XUm5aMlAwNk5FTlh0QzZvS0FBZCs3Y1FXQmdvTUZ6RWhJU0lKZkxNV2pRb0RyTE1GVXFGV0ppWWpCaXhBak9PeVlpQUJ3Wkk2clgxYXRYaGRkZVhsNU14SWpJN0JRWEZ5TTlQUjFqeDQ0MStVUU1RSjJKR05Dd0pFd2pJQ0JBZUQxa3lKQkd4K0xrNUZSdlI4VCsvZnMzNkY0aWtRaWpSbzFxZEF4RTFIcnhZeG1pZXRSdVdWeDdVamdSa2JtNGN1VUtBRFQ3WERFaUltb2FKbU5FZFNnc0xFUnViaTZBbWdWQ3ViWVlFWm1qbXpkdm9tdlhyc0lpeUVSRVpCcVlqQkhWb1hhSllzK2VQYzJpdkllSXFMYXFxaXBrWm1iQzA5UFQyS0VRRWRGRG1Jd1IxYUYyTXNZU1JTSXlSNm1wcVFEQVpJeUl5QVF4R1NNeUlDY25CL2Z2M3djQVNDU1NlaGNmSlNJeVJhbXBxUkNMeGVqV3JadXhReUVpb29jd0dTTXlvSGJqRGg4Zkg3WWhKaUt6bEpPVHc0WHFpWWhNRkgrN0pES0FKWXBFMUJyazUrZkQyZG5aMkdFUUVaRWVUTWFJOU1qTXpFUnhjVEVBUUNhVHdkdmIyOGdSRVJFMVhsVlZGVXBLU3VwZEo0dUlpSXlEeVJpUkhyVkxGSDE5ZldGaFlXSEVhSWlJSG8xbWFZNG5ubmpDeUpFUUVaRStUTWFJOUxoMjdacndtaVdLUkdTdWlvcUtBQUFPRGc1R2pvU0lpUFJoTWtiMGtQVDBkTWpsY2dCQXUzYnQyQTZhaU14V2FXa3BBS0I5Ky9aR2pvU0lpUFJoTWtiMGtOb2xpaHdWSXlKekpwZkxZV0ZoQVd0cmEyT0hRa1JFZWpBWkkzb0lTeFNKcUxVb0xTMkZyYTJ0c2NNZ0lpSURtSXdSMVpLU2tnS0ZRZ0VBc0xXMVJkZXVYWTBjRVJIUm95c3RMV1dKSWhHUkNXTXlSbFJMN1JMRlBuMzZHREVTSXFLbUt5OHZoMHdtTTNZWVJFUmtBSk14b3YralZxdVJsSlFrYkxORWtZak1YV1ZsSmFSU3FiSERJQ0lpQTVpTUVmMmZ2Lzc2U3loUmRIQndRTWVPSFkwY0VSRlIwMVJXVnNMS3lzcllZUkFSa1FGTXhvaitUKzBTUlg5L2Z5TkdRa1RVUENvcUtwaU1FUkdaTUNaalJBQlVLaFdTazVPRjdZQ0FBQ05HUTBUVVBDb3FLbGltU0VSa3dwaU1FUUc0ZGVzV0tpc3JBUUJQUFBFRUhCMGRqUndSRVZIVFZGZFhBd0FrRW9tUkl5RWlJa09ZakJFQldvMDdmSDE5alJnSkVWSHowSHpBeEpFeElpTFR4V1NNQ01DTkd6ZUUxejE2OURCaUpFUkV6VU16TW1acGFXbmtTSWlJeUJBbVk5VG1wYWVuQzU4Z1cxdGJvMU9uVGthT2lJaW82ZFJxTlFEQXdzTEN5SkVRRVpFaFRNYW96YnQxNjVid21pV0tSTlJhcUZRcUFJQkl4Qi8xUkVTbWl0K2hxYzI3ZWZPbThMcG56NTVHaklTSXFQbG9Sc2FZakJFUm1TNStoNlkycmFpb0NQbjUrUUJxZm1IcDNyMjdrU01pSW1vZUhCa2pJako5L0E1TmJWcnR4aDNlM3Q0UWk4VkdqSWFJcVBsd3poZ1JrZWxqTWtadEdrc1VpYWkxWXBraUVaSHA0M2RvYXJNcUtpcVFscFltYlB2NCtCZ3hHaUtpeDBPVGxCRVJrZWxoTWtadDF1M2J0NFZmVWpwMTZnUnJhMnNqUjBSRTFIdzA1WW1ta0l3VkZCVGd3b1VMS0M0dWJwYjc1ZVRrTlBwOUZSUVVJRFkyRnVYbDVjMFNBeEZSYzJBeVJtMFdTeFNKcUMxbzZXU3NyS3hNcStvQUFCSVNFckJxMVNyY3ZuMjd5ZmMvZi80ODVzNmRpNU1uVHpicXV1VGtaS3hkdXhaNWVYbkN2dlQwZFB6MTExLzEvc25KeVdseTNFUkUrbGdhT3dBaVkyRXlSby9EN2R1M2NlUEdEZVRtNXNMYTJocnA2ZW5HRG9sYVVOZXVYYUZRS09EaTRnSmZYMStqZG1nMTFzalkwYU5IOGZYWFgrUFRUei9Gb0VHRG12MysvZnYzaDV1YkczYnMySUZSbzBiQjB2TFJmNVg1NElNUGtKV1ZWZTk1NDhlUHgvTGx5d0hVL0J1UGpvNSs1R2ZhMmRsaCt2VHBqM3c5RWJVdVRNYW9UVXBQVDBkbFpTVUFvSDM3OW5CMWRUVnlSTlFhSEQxNkZDcVZDdTd1N2dnTURJU0xpNHV4UXlJanlNM05SVzV1TGhJVEUzSHIxaTBFQndjYkpRNWpKR05xdFJxSER4K0dxNnNyQmd3WThFajNPSGZ1SEZhdlh0MmdjeWRObWxUbjhZTUhENko5Ky9aMW5qTml4QWdzWExqUTRQSDMzMzhmN2RxMUU3Yi8rdXN2L1BERER3MktUNStPSFRzeUdTTWlBWk14YXBOcWo0cXhjUWMxaDRpSUNIVHAwdVdSZndHbDFzUEZ4UVV1TGk3bzA2Y1BMbDY4aUVPSER1R1paNTVwOFRnMFhSUmJNaG1Mam81R2VubzZKa3lZZ01URVJHRi9Sa1lHQUNBMU5SVldWbFo2cjNWMmRvYWJteHQ2OU9pQlZhdFdhUjNMenM1R2h3NGRERjViV0ZpSURoMDY2T3lYeVdSSVNFaEFXVmtaa3BPVEFkU1VUTjY5ZXhkZVhsNEFBR3RyYTNUdTNObmdleW9ySzRPdHJhMndIUndjYkREQnpzdkx3Nnhacy9EY2M4L2g5ZGRmTjNoUElpSU5KbVBVSnJGRWtaclQwYU5IbVlpUlhnTUhEa1I4ZkR5T0h6K09pUk1udHVpek5jbVlVcWxza2VlcFZDcUVob1lDQUNJakl4RVpHYWx6enRkZmYyM3craGt6Wm1EeDRzVndjbkxDazA4K0tld3ZLQ2pBNXMyYk1YYnNXTHo5OXRzNjExVlhWMlBod29YdzlQVEVtalZyZEk1LytlV1hRaklJQUZ1MmJBRUFMRjI2Vk9mY21KZ1lWRlpXb2wyN2RyQzB0RVJDUWdMa2NybVF1QkVSTlRjbVk5VG1GQlVWb2FDZ0FBQmdhV2tKRHc4UEkwZEU1dXl2di82Q1NxVmlJa1lHRFJvMENJY09IY0tkTzNkYWRBNlpaaEY3bFVyVklzL2J0MjhmMHRQVE1YdjJiSjI1WXZIeDhkaTdkeStXTEZsaThBTXdaMmRudmZ1ZG5Kd3dhdFFvSEQ1OEdJR0JnUmcrZkxqVzhkOSsrdzJabVptWU1tV0szdXQzN05nQkFJaU5qY1hhdFd2eDNYZmZvVnUzYmdDQUF3Y09hSjE3N3R3NUhEdDJUTmdXaVVRSURnN1dlU1lSVVhOaE1rWnRqcVpVQlFDOHZiMkZYMWlJSGtWeWNqTGMzZDJOSFFhWnVHN2R1dUhHalJzdG1veTE1TWhZZW5vNmR1M2FCVzl2Yjh5ZE8xZG5vZW5zN0d3QWdJZUhCL3IwNmRQbys3LysrdXVJajQvSGp6LytxSlVZRlJZV0lqUTBGSU1HRGNLMGFkT2E5aVlBdlBYV1cxaTRjS0h3TmJPenM0TkVJbW55ZlltSURHRXlSbTBPU3hTcE9lWG01aUl3TU5EWVlaQ0pjM1YxeGFWTGwxcjBtVTBkR2N2T3prWkZSUVdBbXZobE1wbmU4K1J5T2Rhc1dRTzFXbzFseTVicEpHS1BLajQrWHFoaUFJQ2hRNGVpYTlldVdpTlhVVkZSa012bENBZ0l3UEhqeDdXdWQzZDNiOUNjNEh2MzdtbmRVeDk3ZTNzTUdUS2trZStBaUtoK1RNYW9UYW1vcU5CcU5jNWtqSnBLSnBPeGF5TFZ5OVhWRlZLcHRFV2ZxVW5HNmhvWkt5b3FRazVPRG5KeWNwQ2FtcXFWZ05VV0VoS0NnSUFBdmZlb3JxNkdRcUhBMjIrLzNheHpxOExEdy9Ibm4zL1crM1dUeVdUWXUzZXZ6djZRa0JDOXlkaUpFeWR3NDhZTmpCMDdGZ0NRbEpTRVc3ZHVvYkt5RWxLcFZPaENxVkZSVVlFZVBYb3dHU09peDRMSkdMVXB0Mi9mRmpxTGRlblNCZGJXMWthT2lNemQzYnQzalIwQ21ZbVcvcnVpU2NhcXE2dDFqdDI0Y1FPWEwxL0dqUnMzaEgydXJxNElDQWdRUnNBY0hCemc0T0FBQUhXVzR0cmIyMlBMbGkyd3NiRXhPTUtrNmF3WUh4K3Z0ZWh5YlJNblR0UkpoRHc5UGJGdDJ6YUR6NjZQU3FYQ2xTdFhFQjhmajdObnp3SUF3c0xDMExkdlgrRTlqUnMzRGt1V0xNR01HVE93ZXZWcUJBVUZDZGRYVjFkajVzeVo4UGIyZnVRWWlJanF3bVNNMmhTV0tCSlJXNkZKYkdxWEtXWm5aeU04UEJ3UEhqeUF2YjA5Um8wYUJROFBqeWJQZTNSeWNrSmVYaDQyYnR4WTUzbjc5dTB6ZUd6OCtQRmFjM2pWYXJWT2N0WllTcVVTNzcvL1BtUXltZEMrZnN1V0xlalJvNGZXZWJhMnR2RHo4OE1mZi95aGxZekZ4c2FpcEtRRTQ4YU5hMUljUkVTR01CbWpOa090VmpNWkk2STJSU3dXQzhuWTZkT25FUlVWQlh0Nyt6ckxEaCtWazVNVHdzTEM5QjZMam83R2xpMWI4TUVISDhEZjM5OWdyTFZWVjFjM3VYbUdSQ0xCK3ZYcjRlL3ZqL1BuejJQdDJyVUd5eDZmZWVZWnJGKy9IaSsvL0RLNmRPbUNxcW9xN05xMUM3Nit2dWpidDIrVDRpQWlNb1RKR0xVWjZlbnBxS3lzQkZCVFZ2UEVFMDhZT1NJaW9zZExKQkpCcVZRaUtpb0twMCtmUnQrK2ZmSHNzODgrdG1mcFczZ1pBR3hzYkFEVWpFQVpPdWRocGFXbGNIUjBiSEpjRFYxMll2VG8wZmpoaHgvdytlZWZZK1BHamRpNWN5ZnUzcjJMTDc3NG9za3hFQkVaMGp3dGo0ak13RjkvL1NXOGJraUhMU0lpY3ljV2kxRllXUGpZRTdISElTOHZyMW1Tc1lZU2k4VjQ1NTEza0pTVWhIZmZmUmZoNGVHWVBYczJmSDE5V3l3R0ltcDdtSXhSbTNIbnpoM2hkWE4yL0NJaU1sVWlrUWgzNzk2RnZiMjlXU1ZpbVptWmtNdmx3dUxNTGNYSHh3Y0JBUUZJVEV5RWc0TURRa0pDV3ZUNVJOVDJzRXlSMm9TS2lncGtaV1VCcUpuVTd1SGhZZVNJaUlnZVA3VmFqZkx5Y2t5WU1PR3hQVU9sVXFHc3JLek9jelR0OGhVS0JVcExTdzJlSjVGSUlKVktFUmtaQ1FBWU9IQmdzOFdwNlNwcHFDbElXbG9hTm16WWdOdTNieU00T0JqUjBkRllzR0FCRmk1Y2lBa1RKa0Fpa1NBek14T3BxYWtHbjFGY1hBeWdadTJ5Mk5oWWcrZEpKQklNSGp5NENlK0dpRm9MSm1QVUp0UWVGZXZXclp2T1JIRWlvdFpJazREMDZ0WHJzVDNqOXUzYldMcDBhWVBPWGJObVRaM0hRMEpDTUd2V0xFUkVSS0JuejU3TlVsSis0TUFCbEphV0NxM3RiVzF0dFk3TDVYSnMzYm9WRVJFUjZOS2xDNzc0NGd2NCtQaGd6cHc1MkxCaEF6WnYzb3dkTzNaZzFxeFpxSzZ1eHZidDIrdDlabHhjSE9MaTRnd2V0N1cxeFlFREI1cjJ4b2lvVldBeVJtMUNTa3FLOE5yVDA5T0lrUkFSdFJ5VlNvWDI3ZHNMYTRjOURoMDdkc1R5NWN1YjVWNWR1M1pGZUhnNDVISTVGaTllM0N6M1RFeE1SRlJVRkNRU0NhWk5teWFzbmFZaEVvbHc2OVl0dlBiYWF3Z0pDUkUrckhOemM4T21UWnNRR3h1TDNidDNvMWV2WHVqU3BRc0dEUnJVNUpqNGdTQVJhVEFab3phaDlzZ1lrekVpYWl1VVN1VmpUY1NBbWxHZThlUEhOOXY5T25YcUJIZDM5MlpySjc5cTFTcXNXTEVDWXJGWXAwUngxNjVkOVY0L2ZQaHdEQjgrWE5pMnM3TnJscmlJaUFBbVk5UUdGQmNYNC83OSt3QnE2dlM3ZE9saTVJaUlpRnFPcGFWNS9haTN0YlhGNU1tVG0rMStJcEVJSWhIN2xSR1JhZUozSjJyMWFyZTA1NmdZRWJVMWhocFdFQkdSOFRFWm8xYVBKWXBFVFpPVGsyUHNFT2dSWkdkbkE2aFo1SjZJaUV3VGt6RnE5V3FQakhYdjN0MklrUkNaRjZWU2lYWHIxbUh1M0xtNGN1VktpenhUcFZLaHVMZ1lkKy9leGJWcjEzRHExQ25zMzc4ZlgzLzlOZjcxcjMvaDFxMWJlcTlidDI0ZDFxeFpnOHJLeWdZOTUvejU4NWc4ZVRLaW9xS2FNM3lUb21rbnp4STlJaUxUWlY2RjVFU05sSjJkTGZ4QzBxNWRPemc3T3hzNUlpTHpJUmFMNGVqb0NKVktoZlhyMTJQNzl1MndzYkZwMUQwS0Nncnd5eSsvb0xxNkd0WFYxVkFxbGFpdXJvWkNvVUJaV1pudzM3S3lNcFNVbEtDa3BBUnF0ZHJnL2V6dDdkR2pSdyt0ZlNxVkNuRnhjWEIyZG9hVmxWV0Q0bEtwVktpcXFvSktwV3JVK3pFblVxblUyQ0VRRVZFOW1JeFJxMWE3cGIyWGw1Y1JJeUZxbUwvKytndXZ2LzU2czkvMzBLRkRrRWdrV3Z2S3k4dnJ2VzcyN05rNGQrNGN4R0l4TWpJeTBLMWJ0enJQdDdDdzBPcmVWMUJRZ0o5KytxbmU1MGlsVWtpbFVyaTV1Y0hXMWhaMmRuYXd0YlVWL21pMjNkemNkSzVOVFUyRlFxRkEvLzc5ZFk1ZHVuUko3OXBXU3FVU0FQRFpaNTloMDZaTk9zZmZlKzg5akJrenB0NjRUWm5tdzZmNkZtUW1JaUxqWVRKR3JWcnQrV0lzVVNSejhUaEdheDRlYlNvdExjVnp6ejNYcUh1ODhjWWI5WjdqNHVLQ3ZYdjM2dXozOHZMQ2tpVkxJSlBKSUpWS0laUEpoRDlTcWJSSlRTWXVYcndJQU9qVHA0OVdtYUpJSklKU3FZUkNvY0NRSVVPME9xbG1aV1VoTmpZV0F3WU1RTmV1WFlYOStmbjVPSFhxbExCWXNqbFRLQlFBeksrYkloRlJXOEx2ME5ScXFkVnFwS1dsQ2RzY0dTTno0T1hsaGNqSXlIclArK0NERHhBWEY0ZDU4K1poOXV6WlRYcG1yMTY5bXEzalhvY09IZlR1dDdPelEwQkFRTE04NDJIbno1OEhBSHo2NmFkYSswZVBIbzNnNEdBQXdJUUpFekJxMUNqaDJMbHo1eEFiRzR0eDQ4Ymh5U2VmRlBacjVxbTFCcHFSVHlaalJFU21pOStocWRWS1QwOFhTcEdjblowYlBkZUZxSzNZdEdsVGcrZGFtWnFpb2lKY3ZYb1ZibTV1OFBiMkJsQ1RoRnk4ZUZHclhMS3lzbEtyTEZNemdsWlZWYVcxWHpQSHREVW9LQ2dBVUROZmxvaUlUQk9UTVdxMTJOS2VxSEdLaW9wUVZWWDFTTmVLUkNJNE9UazFjMFQxaTR5TWhGS3B4UHo1ODRVUnJtUEhqdUhpeFlzWU1HQ0FjTjc2OWV2MVh2L1paNS9oczg4K2E1RllXMXArZmo3VWFqV1RNU0lpRThaa2pGcXQyczA3bUl3UjFXL1ZxbFVHVzhmWHg4YkdCci84OG92QjR5a3BLVmkzYnQyamhnWUFjSGQzeDhzdnZ5eHNLNVZLSERwMENEWTJOaGcrZkxpd1B6bzZHbUt4R0VGQlFVaE1UQVFBVEp3NFVhdFVPUzB0RFVlT0hNR0VDUk9FRVRXZ1ppNVpYZS9EbkdSa1pNREN3b0t0N1ltSVRCaVRNV3FWcXFxcWtKbVpLV3l6ZVFkUi9RSUNBdkRFRTA4MDZGeWxVb2xMbHk0SkkybTJ0cloxbmw5VVZOVGtOYjM2OXUycmxZd2RPM1lNOSs3ZHc3UFBQb3ZUcDA4aktTa0pzMmZQeHFWTGw5Q3ZYei9ZMk5oZzRNQ0JpSWlJZ0ZRcTFVcEt6cDA3aHlOSGppQXdNRkJyenBoS3BjTDgrZlBOdG14VG83cTZXbXVOUlNJaU1rMU14cWhWcWwyaTJMbHpaNTJXM2tTa2EvSGl4Y0xybXpkdklqUTBGQXNXTE5ENU1PUENoUXZZdG0wYnFxcXFJSkZJTUgzNmRMejAwa3QxM3R2SHh3ZHZ2LzAyc3JLeThPR0hIOExKeVFrZmYveHhnK0xhc0dFRDd0eTVnODZkTzJ2dGw4dmxzTEN3d0xScDA3Qm56eDVFUmtaaTdOaXg2TjI3TjBhTkdvVWpSNDdnN3QyN2V1K1psWlVGQVBqOTk5OXg4K1pOZzgrZVAzKytXWDcvT0h2MnJOQ1ZVOTl5QUVSRVpCcVlqRkdyeFBsaTFGQkZSVVdReStWYWZ5b3FLbEJaV1ltcXFxbzYvNnRRS0ZydHdycG56cHpCaFFzWEVCOGZqNUNRRVB6dGIzOURmbjQrdG0zYmh2ajRlQURBMkxGanNXREJBcmk0dU5SN1AydHJhM2g1ZWNITHl3dGR1blJCUmtZRzVISTUrdmJ0VytkMWFXbHB3ci9ucVZPbmFoMmJNV01HWkRJWk9uWHFKT3pyMHFVTE5tN2NDQUJZdVhLbEVLc2hjWEZ4aUl1TE0zaDg3dHk1WnBlTXhjVEVDQjBoN2UzdDBhdFhMeU5IUkVSRWhqQVpvMWFKNjRzUlVKTm81ZVRrSUM4dkQ4WEZ4VUt5VlZwYUNybGNyclVtVlZ1bXI2Mzl2SG56TUd6WU1HemF0QW0vL1BJTFRwdzRnYkt5TXFoVUt2VHAwd2V2dmZaYWczN0oxM1FxckozUWpCOC9IanQzN3NUQmd3ZnJUY2IyN2RzSEFPalhyNS9PdjJVTEN3dE1tVExGNExVZmZ2aWgwRkgxVVZsYld6ZnArb2Q5OU5GSHpiYU1nQ0ZxdFJvV0ZoYXd0YlhGM0xsekgrdXppSWlvYVppTVVhdFRWbGFHd3NKQ0FJQllMTlphMEpWYUo2VlNpWnljSEowL3JhbE5lWE9ydlFpMG9YV29ldmJzaVMxYnRtRFBuajM0OGNjZm9WS3A0T0hoZ2M4Ly83ekJUU0hrY2prQWFNM0JtakpsQ3NMRHd4RVRFNFBFeEVUMDd0MWI3N1UzYjk3RThlUEhBZFNVQ3phV2xaVVZWQ3JWSS8wOWtFZ2tqMlY5cmc0ZE9naGZrOGZCd3NJQ1ZWVlZVS2xVS0NrcFFWeGNuTERXR2hFUm1SNG1ZOVRxMUo3LzRlN3V6azVpcmRDOWUvZVFscGFHckt3c1pHZG5DK3NwTlpaWUxJYU5qUTNhdDI4UEd4c2I0YldWbFJVa0Vvbldmeld2SDk2L2FkT21abjUzTFVNekttaHBhWW5rNUdSOC92bm5kWjV2YlcwTnVWeU9nb0lDdlBycXF3YlBHejU4T0Y1NTVSVmh1NnlzRElCMmd3ODdPenRNbno0ZHUzZnZ4dGF0Vy9HZi8veEg1OStwVXFuRWYvN3pINmpWYWt5WU1BRyt2cjZOZm84QWtKaVlpSGZlZWFmUjF6WEhZdHI2dlBIR0c4MSt6NGVwMVdyczJMRUQ5Kzdkdy9uejV4RVVGQVFIQjRmSC9sd2lJbW84Sm1QVTZyQ2xmZXVqU2I1U1UxT1JucDdlNFBKQ2UzdDd1THE2d3RYVlZTZmhzckd4YWJYenZScENreVMxYjk4ZUNvWENZS01MRFUwekNFMkpwNkhqUFh2MjFOcGZYRndNQUhCMGROVGFQMlBHREJ3L2ZodzNiOTdFamgwN3NHREJBcTNqMjdkdlIzSnlNaHdjSExCbzBhSkd2RFA5Qmc0Y0NIOS8vM3JQeTh2THcrSERoNXY4UEdPeXNMREFNODg4ZzIzYnRnRUFidHk0Z2FDZ0lDTkhSVVJFK2pBWm8xYUg4OFhNbTFxdFJrNU9EbEpUVTRYa3E3NHlNMHRMUzdpNHVBaUpsNnVySzl6YzNNeStQZm5qOU9EQkF3QTFTVkwvL3YxeDdOaXhPcy9mc0dFRElpTWo4ZnJycitzMDB0QzBnOC9NekVTZlBuMjBqbW5hcTlkdXNnRUE3ZHExdzhxVksvSHV1Ky9pcDU5K1FxOWV2VEJpeEFnQU5TM3JEeHc0QUFzTEM2eGF0VW9ua1hzVS9mcjF3NHN2dmloc1g3dDJEVC8vL0ROQ1FrTFF2MzkvWVg5U1VwTFpKMk1BNE9MaWdnNGRPcUN3c0JBS2hjTFk0UkFSa1FGTXhxaFZ5Yy9QRno3eGwwcWxiT2xzUmxKVFU1R1VsSVRyMTY4TFRSOE1jWE56US9mdTNlSG01Z1pYVjFjNE96dTNVSlN0UjNaMk5vRG1hWHQrNnRRcFpHWm13c25KQ1JNbVROQTZwa25HdW5YcnBuT2RuNThmRml4WWdHKy8vUmJyMXEzRFAvLzVUeFFYRnd1bG4vUG56OWRLbEpwVFZsWVdZbUppTUd6WXNNZHlmMVBnNGVHQndzSkNyZm1CUkVSa1dwaU1VYXRTdTlTS0pZcW1UYTFXSXkwdERZbUppVWhLU2hLU2FIMGNIUjNoNmVtSjd0Mjd3OVBURXpLWnJBVWpiWjNTMHRJQTFMU0Nid3ExV28wZmYvd1JBREJ6NWt5dHJva1ZGUlZJUzB1RFJDS0J0N2UzM3V0bnpweUprcElTL1BUVFQvand3dytGY3NkWnMyWnBqV1ExVmtKQ1FwMUplbTV1TGdEZDhzbldSTE9BZDMwZmJoQVJrZkV3R2FOV0pUMDlYWGpOTG9xbXA2RUptTFcxTlR3OVBlSHA2UWt2THkvWTI5dTNjS1N0WDNKeU1vQ2F4WmliSWpVMUZWbFpXYkN6czhQa3laTzFqc1hHeHFLNnVob0JBUUYxcnRVMVpjb1VIRDkrWE9pQytzUVRUOVRac3I0K01URXgrT1NUVC9ENjY2L0R3OE5EN3prWExsd0FvSC9FcnJYUUpHTXNVeVFpTWwxTXhxaFZxVDB5MXBwL3lUSW5EVTNBMnJWcmg5NjllNk4zNzk1d2QzZHY0U2pibHJLeU1seTdkZzBXRmhZTmFtcFJGMDlQVCt6WnN3Y3BLU2s2STVhYWVXaWF1V0FQcTZxcXdxKy8vb3JRMEZBb0ZBcFlXVmxCSkJJaEx5OFByN3p5Q21iT25JbXBVNmRxZFdLc3ovLys5ei9zMkxFRGxwYVdjSFYxaFpXVkZWeGNYR0JqWXlPY2MrVElFVnkvZmgwQThOWmJiMkgyN05tWU5Ha1NMQzB0SVpGSWRNNDNWMDVPVGdCcXZzNUVSR1NhbUl4UnExRmVYbzc3OSs4RHFHbFozckZqUnlOSDFMWlZWRlRnNHNXTHVIRGhndEJSNzJIVzF0Ync4ZkdCbjU4ZlBEdzhIdnRpdUtZdU56Y1hKU1VsRFRwWDA5R3dzTEJRbUpkVkgyZG5aOWpiMitQVXFWT29ycTVHNzk2OUcxeW1wNWwzcE8vL2tZT0RnODdjcnJTME5DUWtKRUFpa1dETW1ERmF4OHJLeW5EOCtISDg5Tk5Qd3JJRXZYcjF3dkxseTJGcGFZblBQLzhjbHk5ZnhxNWR1eEFXRm9ieDQ4Zmp5U2VmaEwrL3Y4R2xLdkx5OGdBQTMzMzNIUndjSFBEUlJ4OEo3ZkQzN3QwTG9PYnY1STgvL29pOWUvZkMzdDRleno3N0xBNGNPSUF2di93UzRlSGhtRHQzc1VtMlpBQUFJQUJKUkVGVUxzYU5HeWVjYis0MDNVS1pqQkVSbVM0bVk5UnFwS2FtQ3ErN2R1M2E1bit4TjViQ3drTEV4Y1hoOHVYTGVuOEpsRXFsUWdMV3ZYdDMvbitxWmZmdTNUaDY5R2lqcm9tSWlFQkVSRVNEemwyNmRDbWVlZVlaaEllSEF3Q2VldW9wdmVlVmxKUkFKQklKbzBNS2hVSll2NjhobzFScXRScWJOMjhXMWdoemNIQ0FVcW5FMWF0WDhjY2ZmK0RreVpOQzZaeTl2VDNtekptRGtKQVFJZEg2N0xQUEVCVVZoWjA3ZHlJek14T0hEeC9HNGNPSFlXZG5oMzc5K3NISHh3ZWpSbzJDcTZzcmdKcG1ISW1KaVFCcUdwS3NYNzllcTN0alFVRUJJaU1qRVJFUmdieThQTGk2dW1MZHVuWHc4UERBMUtsVHNXdlhMa1JFUkdERGhnMElDd3ZEL1BuelcwVmpqL0x5Y3FqVmF2NGJJeUl5WVV6R3FOVmdpYUp4cGFTazROeTVjN2g5KzdiT01Tc3JLL1RxMVF0K2ZuN3c4dkxpUXR3R2RPN2NHWDUrZm8vdC9zN096dGk3ZDYvUStYRHMyTEY2ejR1SmljR21UWnNnbFVwaGJXMk5zckl5VkZaV1Fpd1dvM2Z2M3ZVKzU4S0ZDN2grL1Rwa01obm16cDJMbXpkdllzV0tGVnFqZm82T2puajIyV2N4ZGVwVW5aSkFDd3NMakJrekJpTkhqa1JVVkJSKytlVVhKQ1Vsb2JpNEdLZFBuOGJWcTFjeGNlSkU0WHlKUkFKYlcxdlkyTmhnNDhhTmNIUjBSSGw1T1g3NDRRZGN1blFKdDI3ZGdscXRobGdzUmtoSUNCWXVYQWhyYTJzQU5jbmwwcVZMTVdYS0ZHemR1aFdYTGwzQ21qVnI0T1BqZ3hVclZxQno1ODZQOHFVMkNacmxDOWp3aG9qSWRERVpvMWFqZGpMRzVoMHRRNmxVNHNxVks0aUxpeFBLeEdwemNuTEM0TUdEMGE5ZlAxaGE4dHROZlY1ODhjVW1kUkJzQ00yOHJJVUxGeHBjOUxwTGx5NFFpVVNvcUtoQVJVVUZMQ3dzNE9ibWhubno1aldvRlg1Z1lDQkdqaHlKL3YzN3c4bkpDVTVPVHVqWHJ4OWlZMlBScjE4L2pCOC9IbVBHakttenFRZFFVMjQ4ZHV4WWpCMDdGaWtwS1RoMTZoUmlZbUx3Mm11dmFUVjFjWFoyeHIvLy9XL1kyZGtKWlpmVzF0YTRlZk1tYnQ2OENRY0hCNHdkT3hiVHAwK0hpNHVMM21kMTY5WU42OWV2UjNSME5MNzU1aHM4ZVBCQW1ITmx6aXdzTElRT2xVUkVaSG9zMUZ5QWhGcUI2dXBxZlBycHA4TDJ5cFVyK2N2L1k2UlNxWER4NGtWRVIwY0xjNWRxOC9UMFJGQlFFSHIwNkdHRTZGcldoZzBiOFBlLy85M1lZVFRLbFN0WDBMZHYzd2FkcS9sRnZyR2ptVlZWVlZySmxsd3VSMVZWRlJ3Y0hCcDFuNmJJeXNwQ2ZuNCsvUHo4R2hXL1FxRkFmbjUrazl2K1A2eWwvNjRvRkFwODl0bG42TnExSytiTm05ZGl6eVVpb29iamI2dlVLbVJrWkFpdjNkemNtSWc5Sm1xMUdwY3ZYOGJwMDZlRkVpZ05zVmdNZjM5L0RCa3lSR2lwVGFhcG9Za1kwUGdrVE9QaFVTOWpkQ2ZzMkxIakl6WHlrY2xrelo2SUdZTk1Kb05hclVaMWRiV3hReUVpSWdQNEd5dTFDclhYRitOOHNjZmordlhyaUlxS0VycmZhZGpZMkdEUW9FRUlEQXdVNXVFUWtXbXdzTEFBQzJDSWlFd1hrekZxRlRoZjdQRzVlZk1tVHAwNmhaeWNISzM5MXRiV0dENThPQVlQSGd5eFdHeWs2SWlvTGlLUnlPRGFmaTJwb0tBQWQrN2NRYTlldldCblo5ZmsrK1hrNU1ERnhhVlJuU0lMQ2dxUW5KeU1BUU1HTk1zSFI2R2hvZkQyOXNidzRjUDFIcSt1cnNhdnYvNEtSMGRIZzgxeWlJaVlqSkhaVTZ2VldtV0tucDZlUm95bTlVaFBUOGZ4NDhlUmxaV2x0Vjhpa1dESWtDRVlObXdZckt5c2pCUWRFVFdFU0NSQ2VYbDVpejZ6ckt3TWVYbDVXb3UzSnlRa1lQMzY5VmkvZmowR0RCalFwUHVmUDM4ZXExZXZ4dkxseXh1VjVDUW5KMlB0MnJYNDdydnZoQXFLOVBUMEJxM0QxcjU5ZTJFcEJZM282R2lvVkNxRHlWaEVSQVMrK2VZYjJOdmJJeWdvcUZVc0pFNUV6WS9KR0ptOW5Kd2NWRlpXQXFoWmZKYWxjazFUV2xxS0kwZU80TWFORzFyN1JTSVJCZzRjaUZHalJxRmR1M1pHaW82SUdzUFMwaElLaFFMWjJka042b1RaSEk0ZVBZcXZ2LzRhbjM3NktRWU5HdFRzOSsvZnZ6L2MzTnl3WThjT2pCbzFxa2x6aEQvNDRBT2RENXowR1Q5K1BKWXZYOTdnK3hZWEYyUFBuajNvMXEwYk1qSXlzSFBuVGl4ZHV2U1I0eVNpMW92SkdKazlyaS9XZkM1ZXZJamZmLzhkRlJVVld2djc5dTJMTVdQR2FMVVRKeUxUSnhLSklCS0pFQmNYaDJlZmZmYXhQMCt0VnVQdzRjTndkWFY5NUJHd2MrZk9ZZlhxMVEwNmQ5S2tTWFVlUDNqd0lOcTNiMS9uT1NOR2pNRENoUXNOSG4vLy9mY2IvUUhVNXMyYlVWNWVqazJiTnVIbzBhTTRjT0FBQWdNRE1Yanc0RWJkaDRoYVB5WmpaUFpxTisvZ2ZMRkhVMWhZaUY5KytRV1ptWmxhKzN2MjdJbng0OGUzaXZXV2lOb2l0Vm9OUjBkSFhMbHlCVUZCUVk5OWRDdzZPaHJwNmVtWU1HRUNFaE1UaGYyYVV2TFUxRlNENWMzT3pzNXdjM05Eang0OXNHclZLcTFqMmRuWjZOQ2hnOEZyQ3dzTDBhRkRCNTM5TXBrTUNRa0pLQ3NyUTNKeU1vQ2Frc203ZCsvQ3k4c0xRTTM4MTdvVzl5NHJLNE90clMyQW1rcU13c0pDQUVCRlJRWHk4L09SbEpRRUFPalZxeGRFSWhGKysrMDN4TVRFWU1HQ0JmRHc4TUM4ZWZOdzZkSWxmUHJwcC9qaWl5LzRvU0VSYVdFeVJtYVBuUlFmblVxbFFreE1ER0ppWXFCVUtvWDlEZzRPbURKbENqdzhQSXdZSFJFMWxVcWxnb2VIQnl3dExiRnIxeTdNblR2M3NTVmtLcFVLb2FHaEFJREl5RWhFUmticW5QUDExMThidkg3R2pCbFl2SGd4bkp5YzhPU1RUd3I3Q3dvS3NIbnpab3dkT3hadnYvMjJ6blhWMWRWWXVIQWhQRDA5c1diTkdwM2pYMzc1cGRhODRpMWJ0Z0NBM3JMQm1KZ1lWRlpXb2wyN2RyQzB0RVJDUWdMa2NybVF1UDM4ODg4NGVQQ2djSDUyZGphT0h6OE9vR1lVN3ZyMTY5aXlaUXNHRFJxRUYxNTRBVUJOUXZqUlJ4OWg2ZEtsZU8rOTk3Qmh3d2JPYlNZaUFaTXhNbXNQSGp4QWFXa3BnSm9mZU03T3prYU95SHpjdTNjUHYvNzZLL0x6ODRWOUlwRUlRNGNPeGVqUm85a2hrYWdWVUNxVnNMS3lRa2hJQ0hidDJvVmR1M1loT0RnWUFRRUJ6ZjZzZmZ2MklUMDlIYk5uejlhWkt4WWZINCs5ZS9kaXlaSWw2Tm16cDk3ckRYMy9kbkp5d3FoUm8zRDQ4R0VFQmdicU5NejQ3YmZma0ptWmlTbFRwdWk5ZnNlT0hRQ0EyTmhZblFZZUJ3NGMwRHIzM0xsek9IYnNtTEF0RW9rUUhCd3NQSFBSb2tWNDVaVlhrSm1aaVNWTGxtRG16Sm1ZTTJjT2dKckYxUC8xcjMraFM1Y3VXTFZxbFZhblJ6YzNOM3oyMldkWXRtd1ozbm5uSFN4YnRnd2pSb3pRR3k4UnRTMU14c2lzY1ZTczhTb3FLdkRycjcvcU5Pam8zTGt6cGt5WndnV2JpVm9ScFZJSnNWZ01OemMzdlBYV1cvajExMThSRVJHQnFLZ29qQjQ5dXRtU3N2VDBkT3phdFF2ZTN0NllPM2V1em1MaDJkblpBQUFQRHcvMDZkT24wZmQvL2ZYWEVSOGZqeDkvL0ZFckdTc3NMRVJvYUNnR0RScUVhZE9tTmUxTkFIanJyYmV3Y09GQ29WTEF6czVPYXdGemlVUUNpVVNDaXhjdkFxaHBrR0p0YlkyRWhBVDg4NS8vaExPek16NzQ0QU5ZV0ZnSUh4UnF1TGk0NEpOUFBzSEhIMytNano3NkNQLzk3My81YzR1SW1JeVJlZVA2WW8yVG5wNk9nd2NQb3JpNFdOZ25sVW94ZHV6WXg5TDFyQzNnM3p0cUtHUDhYVkdyMWNJb3Qwd213d3N2dklETGx5OGpMaTRPRVJFUmlJaUlnTHU3T3p3OFBPRHE2Z3AzZDNmSVpMSkdQVU11bDJQTm1qVlFxOVZZdG15WlRpTDJxT0xqNDdVV21SODZkQ2k2ZHUycU5YSVZGUlVGdVZ5T2dJQUFvVnhRdzkzZEhUNCtQdlUrNTk2OWUxcjMxTWZlM2g1RGhnd1J0bU5qWXdIVXpJVTdlUEFnbm43NmFVeWNPQkZUcDA3RnE2KythdkErZ3dZTndsZGZmWVdMRnk4eUVTTWlBRXpHeU15eGsyTERxTlZxUkVWRklTWW1CbXExV3RqdjQrT0RTWk1tMWR0dGpBeFRLQlRJemMyRmk0dUxzVU1oRTVhVGs2UFRwZlJ4MDR6dVBKd2NCUVFFSUNBZ0FObloyWWlMaTBOT1RnNmlvcUowcnJlM3Q0ZURnd01BWU9MRWlRYm5tbFZYVjBPaFVPRHR0OThXNWxZMWgvRHdjUHo1NTUrUVNxVjFuaWVUeWJCMzcxNmQvU0VoSVhxVHNSTW5UdURHalJ2Q0dtVkpTVW00ZGVzV0tpc3JJWlZLZFJhU3JxaW9RSThlUFlSa0xEOC9IeWtwS1hCemMwTnBhU20yYmR1R1RwMDY0YjMzM2tOMWRUVSsrZVFUZzdIYTI5dkQxdFlXWThhTXFmZjlFMUhid0dTTXpGWmxaU1Z5YzNNQkFHS3hHSjA2ZFRKeVJLYXB1TGdZKy9mdjErcVVhR2xwaVJrelpxQkhqeDVHakt4MWNIRnhZVEpHOWNySnlkRlpOUGh4VTZsVUFIU1RNUTAzTnpldGR2ZHBhV25JenM2R1FxRUFVRk5hcUVrZzYwb2s3ZTN0c1dYTEZ0alkyQmdjWWRKMFZveVBqMGRlWHA3ZWN5Wk9uS2lUQ0hsNmVtTGJ0bTBHbjEwZmxVcUZLMWV1SUQ0K0htZlBuZ1VBaElXRm9XL2Z2c0tpMU9QR2pjT1NKVXN3WThZTXJGNjlHa0ZCUWNMMTFkWFZtRGx6SnJ5OXZZVjkrL2Z2eDhDQkE1R1JrUUVmSHgvNCt2cGk4K2JOMkwxN053b0tDaEFZR0FnQStQYmJiL0hnd1FNc1c3WU1RTTNQckIwN2RzRFMwaExkdTNkLzVQZEVSSzBMa3pFeVc3WG5pM1h1M0xuWlNtTmFrOFRFUkJ3NmRFanJGeWxYVjFjOC8venpjSFIwTkdKa3JZZXZyeThTRXhNZmFSNE10UjJwcWFubzI3ZHZpejVUTXpMVzBHWTg3dTd1UW9MU1dFNU9Uc2pMeThQR2pSdnJQRy9mdm4wR2o0MGZQMTRyVnJWYXJaT2NOWlpTcWNUNzc3OFBtVXdtdEsvZnNtV0x6Z2RSdHJhMjhQUHp3eDkvL0tHVmpNWEd4cUtrcEFUanhvMERBTnkvZngrSERoM0NpaFVyc0hQblRnREE3Tm16TVhMa1NGeTVjZ1VyVnF6QTk5OS9qNjVkdTBJcWxTSStQbDY0MS9YcjE3Ri8vMzUwNzk2ZHlSZ1JDWmlNa2RsaWlhSmhWVlZWT0hMa0NLNWN1YUsxUHpBd0VCTW5UbVRpMm95NmQrK09XN2R1NGVMRml4ZzRjS0N4d3lFVGRPSENCVmhiVzdmNFVoR05UY2FheXNuSkNXRmhZWHFQUlVkSFk4dVdMZmpnZ3cvZzcrK3Y5NXlINDZ5dXJ0WnFudkVvSkJJSjFxOWZEMzkvZjV3L2Z4NXIxNjQxV1BiNHpEUFBZUDM2OVhqNTVaZlJwVXNYVkZWVllkZXVYZkQxOVJVUzZYMzc5c0hHeGdaQlFVRkNNaWFSU09EbDVRV0ZRZ0dKUklKejU4NmhhOWV1Nk51M0wzYnYzaTJNaWlZa0pFQWtFbW5OUFNNaTRtOWtaTGE0MkxOK1dWbFoyTFp0bTFZaUpwUEo4T0tMTCtLcHA1NWlJdllZQkFjSEl5c3JTK3RUY0NJQU9ILytQSEp6Y3pGaHdvUVdmM1pMSjJNaWtRZ2RPblRRKzhmR3hnWkF6UWlVb1hNZVZscGFDbXRyNnliSE5XREFnQVlsZGFOSGowYlhybDN4K2VlZlE2bFVZdWZPbmJoNzl5NldMRm1pZGQ3MDZkUDEzazhta3lFZ0lBQnhjWEVBSUxUd3YzNzlPb0NhRXMyQWdBQmhBV2tpSW9ESkdKa3BsVXFsTlFlS0kyTTF6cHc1ZysrLy94NzM3OThYOW5YdTNCbExsaXpoL0xESDdKbG5ua0ZoWVNFT0hUcUVLMWV1SUNjbng5Z2hrWkhrNU9UZ3lwVXJpSWlJd0lNSEQvRDAwMDhiSlk2V1RzYWFXMTVlWG91V1U0dkZZcnp6emp0SVNrckN1KysraS9Ed2NNeWVQUnUrdnI3Q09jODg4NHpXUEx1SDllM2JGNG1KaWFpb3FFQzdkdTNnNnVxS2E5ZXVvYWlvQ0xkdTNjTElrU05iNHEwUWtSbGhtU0tacGF5c0xPRVhEVmRYVjFoWldSazVJdU9xcnE3Ry92MzdjZXZXTGEzOUkwZU94T2pSbzVzODc0SWFadUxFaWJoejV3NXUzTGlCUzVjdVFTcVZhcFhUVXV2WHJWczNLQlFLdUxxNm9tL2Z2aTFlbWxoYmZRMDhURmxtWmlia2NubUxmOURtNCtPRGdJQUFYTHAwQ1E0T0RnZ0pDZEU2WGwraktIOS9mMVJWVmVINjllc1lNR0FBSms2Y2lDZWVlQUpuejU2RlNDUmlNa1pFT3BpTWtWbXFQU3FtbVpUZFZpa1VDdXpac3dkWldWbkNQaHNiRzh5WU1ZTWpoa2JBeWZsa0tqVExXRHp1RDJOVUtoWEt5c3JxUEVmVFJFaWhVT2dzaGx5YlJDS0JWQ3BGWkdRa0FEVHJQTXpxNm1vQWhyOGVhV2xwMkxCaEEyN2Z2bzNnNEdCRVIwZGp3WUlGV0xod0lTWk1tTkNnVXNkZXZYcmh3dzgvaEorZkh3Qmc3dHk1QUlCLy9PTWY2TmV2bjdCVUFCR1JCcE14TWt1MWs3RzIzTkwrL3YzNzJMTm5ENHFLaW9SOTNidDN4M1BQUFlkMjdkb1pNVElpTWpaTk12YTRSOFp1Mzc2TnBVdVhOdWpjTld2VzFIazhKQ1FFczJiTlFrUkVCSHIyN05tZ1JadnJjK0RBQVpTV2xncXQ3Uitlc3lXWHk3RjE2MVpFUkVTZ1M1Y3UrT0tMTCtEajQ0TTVjK1pndzRZTjJMeDVNM2JzMklGWnMyYmh1ZWVlMC91TXRMUTByWG02dFJlZ1ZxdlZ1SGp4SW9ZTkc0YmZmdnNOQUdCbFpZWGc0T0FtdnpjaU1uOU14c2dzY1dTczVtdnd3dzgvQ0dzQ0FjQ3dZY09FRnN4RTFMYTExTWhZeDQ0ZHNYejU4bWE1VjlldVhSRWVIZzY1WEk3Rml4YzN5ejBURXhNUkZSVUZpVVNDYWRPbTZZeE9pVVFpM0xwMUM2Kzk5aHBDUWtLRU9YWnVibTdZdEdrVFltTmpzWHYzYnZUcTFjdmdNNUtUay9IZGQ5OFpQQzZUeVhEcDBpVmN1blFKUUUzMUFwTXhJZ0lBQzdYbXV6V1JtYWlvcU1DR0RSc0ExQ3hldkdMRmlqWTNKK3JXclZzSUR3OFg1b1JZV0ZnZ0pDU2t4ZGN4SWlMVGxaT1RnKzNidDJQbXpKbDFKaEttcHFTa0JOSFIwWmc4ZVhLejNFK2xVa0dsVWtFc0ZyZTVueFZFWlBvNE1rWm1KeU1qUTNqZHFWT25OdmZEOWV6WnN6aHg0b1N3YldscGlaZGVlc21valFLSWlKcUxyYTF0c3lWaVFNM0lsemsyTVNHaXRvSEpHSm1kdGxxaXFGYXJjZmp3WVNRa0pBajdiR3hzTUh2MmJMaTZ1aG94TWlJeVJab0VSTk41bG9pSVRBK1RNVEk3OSs3ZEUxNjNsZVlkMWRYVkNBc0x3NTA3ZDRSOXpzN09tRE5uRGhjUUpTSzlOTWtZWnlNUUVaa3VKbU5rZG1xWEtiYUZrYkd5c2pMODhNTVBXcTNyM2QzZDhlS0xMN2I1OWRXSXlEQk5DYmRtYmlrUkVaa2VKbU5rVmg0OGVJRHk4bklBZ0xXMU5lenQ3WTBjMGVOVlVGQ0FQWHYyb0xpNFdOam41K2VINTU1N3JzM05sU09peHRHTWpERVpJeUl5WFV6R3lLelVMbEhzMHFXTEVTTjUvUEx6OHhFYUdxcTFtT3JvMGFNeGF0UW9JMFpGUk9hQ1pZcEVSS2FQeVJpWmxiYXkySE5oWWFGV0lpWVNpVEIxNmxUNCtma1pPVElpTWhjc1V5UWlNbjFNeHNpczFCNFphNjN6eGU3ZnY2OHpJdmJTU3kraGUvZnVSb3lLaU13Tnl4U0ppRXdma3pFeUcycTFXbXRrckRXV0tSWVhGeU0wTkJTbHBhVUFhajdaWmlKR1JJL0MwckxtUnp4YjJ4TVJtUzZ1Z2tobUl5OHZEOVhWMVFBQVIwZEhTS1ZTSTBmVXZJcUxpN0Z6NTA2VWxKUUFxRW5FWnM2Y0NTOHZMeU5IUmtUbVNDS1JBQUFxS2lxTUhBa1JFUm5DWkl6TVJtc3VVU3d0TGNYT25Udng0TUVEQVA4L0VldlpzNmVSSXlNaWN5VVNpU0FXaTFGVlZXWHNVSWlJeUFBbVkyUTJXbXZ6anJLeU1xMUVEQUNtVDUvT1JJeUltc3pLeWdxVmxaWEdEb09JaUF4Z01rWm1veldPakpXWGwyUG56cDI0Zi8rK3NHL3ExS253OWZVMVlsUkUxRm93R1NNaU1tMU14c2dzcUZRcVpHZG5DOXV0WVdTc29xSUN1M2J0UWtGQmdiQnZ5cFFwOFBmM04ySlVSTlNhTUJraklqSnRUTWJJTEdSbFpRbXZYVjFkaFpiTjVrcXBWT0tISDM1QWJtNnVzRy9TcEVubzE2K2ZFYU1pb3RiRzJ0b2E1ZVhseGc2RGlJZ01NTy9mYUtuTnFEMHE1dWJtWnNSSW1zZUJBd2VRa1pFaGJFK2NPQkdEQmcweVlrUkUxQnJaMk5oQUxwY2JPd3dpSWpLQXlSaVpoZG9qWSthZWpKMCtmUnJKeWNuQzl0Q2hReEVVRkdURWlJaW90V3JmdnIyd2JpRVJFWmtlSm1Oa0Zsckx5RmhTVWhLaW9xS0U3UjQ5ZW1EOCtQRkdqSWlJV2pNYkd4c29GQW91L0V4RVpLS1lqSkhKVTZ2VnlNbkpFYmJOdFhsSFJrWUdEaDQ4S0d5N3VMaGd4b3daUm95SWlGcTc5dTNiQXdCTEZZbUlUQlNUTVRKNXVibTVVS2xVQUlBT0hUckEwdExTeUJFMVhsRlJFWDc4OFVmaDAybGJXMXZNbmozYkxOOExFWmtQZTN0N0FOQmF4NUNJaUV3SGt6RXllZVplb2xoUlVZRzllL2RDb1ZBQUFDUVNDZWJNbVNOOFlrMUU5TGc0T1RrQmdOWVNHa1JFWkRxWWpKSEpxNTJNZGV6WTBZaVJOSjVhclVaWVdCZ0tDd3VGZlRObnpvU3pzN01Sb3lLaXRzTGUzaDVpc1pqSkdCR1JpV0l5UmliUG5FZkdmdnZ0TjZTbHBRbmJreVpOUXZmdTNZMFlFUkcxTlU1T1RzalB6emQyR0VSRXBBZVRNVEo1OSs3ZEUxNTM3dHpaaUpFMFRueDhQQzVmdml4c0R4NDhtR3VKRVZHTGMzWjJSbDVlbnJIRElDSWlQWmlNa1VrckxDeEVkWFUxQU1ET3pnNVNxZFRJRVRWTVRrNE9qaDA3Sm14N2VucGk0c1NKUm95SWlOb3FEdzhQM0w5L0h5VWxKY1lPaFlpSUhzSmtqRXlhT1pZb1ZsWldJaXdzVE9nQWFXOXZqNWt6WjhMQ3dzTElrUkZSVytUdDdRMEFXaVhUUkVSa0dwaU1rVWt6eDJUc3dJRURRaHRwc1ZpTUYxNTRBVlpXVmthT2lvamFLbnQ3ZXpnNk9pSTFOZFhZb1JBUjBVT1lqSkZKeThyS0VsNmJReWZGOCtmUDQ5YXRXOEoyY0hBd1hGMWRqUmdSRVJIZzVlV0ZHemR1R0RzTUlpSjZDSk14TW1tWm1abkNhMU1mR2N2S3lrSmtaS1N3N2V2cmk0RURCeG94SWlLaUdsNWVYaWdySzhPZE8zZU1IUW9SRWRYQ1pJeE1Wa2xKQ1NvcUtnQUFVcWtVZG5aMlJvN0lNSVZDb1RWUHpOSFJFYzgrKzZ5Um95SWlxdUhsNVlWMjdkcmgwcVZMeGc2RmlJaHFZVEpHSnF2MmZMRk9uVG9aTVpMNi9menp6MEtuTXJGWWpCZGZmQkVTaWNUSVVSRVIxUkNMeFJnOGVEQnUzTGlCc3JJeVk0ZERSRVQvaDhrWW1TeHptUzkyOXV4WnJkS2Z5Wk1udzluWjJZZ1JFUkhwQ2d3TWhGZ3N4cGt6WjR3ZFNxTlZWVlhod1lNSFF2VkJiWEs1SEhLNS9KSHZyVmFyOWU1WEtwVUdyeWtzTE1Ubm4zK08zTnhjZytkY3VYSUZiNzc1WnBQV2VDc29LRUJTVXRJalgxL2JYMy85aGZUMDlHYTVGeEUxSHlaalpMTE1vWk5pVmxZV2Z2LzlkMkhiMTljWC9mcjFNMkpFUkVUNnlXUXlCQVVGSVM0dURrVkZSY1lPcDFGaVltSXdZOFlNdmUzNTE2MWJoL2ZmZjkvZ3RVcWxFdnYyN1VOVlZaWE9zVjI3ZG1IdDJyVjZrN3pRMEZDc1dMRUNCUVVGT3NkS1MwdHg5T2pST3RkdUt5a3BRWEp5TWlvckt3MmVVNStvcUNqODR4Ly9hUEQ1eDQ0ZHc3cDE2L1Fta2hzM2JzVGYvLzUzdlY4SElqSWVTMk1IUUdSSVRrNk84Tm9VT3hKcTVvbHBQbFhsUERFaU1uVkRodzdGdVhQbjhNY2ZmMkRhdEduTmNrK0ZRb0UvLy94VDd6RTNOemQ4ODgwM1NFaElxUGMrUVVGQitPaWpqNW9scHRxdVhMbUM3ZHUzNDlxMWEvam5QLzhKc1Znc0hPdllzU04yNzk2TjdkdTM0N1hYWGhQMnA2ZW5ZOSsrZmVqUm8wZUQ1aXRmdjM1ZHE1b0RnTkJaOTh5Wk0zQjBkTlE2Wm1Oamc2RkRoeUkzTjdmT3hEZzNOeGNxbFFvM2I5NnM4L2tlSGg2d3NyS0NYQzVIVkZRVXhHSXhsaTlmRHBHbzVqUDNDeGN1NFBidDIzajMzWGRaUWs5a1lwaU1rVW1xcXFvU2ZrQ0pSQ0k0T1RrWk9TSmRFUkVSd3FlaWxwYVduQ2RHUkNaUEpwTmg4T0RCT0hQbURIeDhmTkM3ZCs4bTM3T2dvQUNyVjYvV2V5d2tKQVNUSmszUzZpejc0NDgvb2tPSERnZ09EdFk2VjFPTy9zY2ZmeUE1T1ZucldFWkdCZ0FnTEN4TUp6bEtUMDlIWldVbHZ2cnFLNTNuejU4L0gvMzc5OGVpUll2dzdiZmZZdE9tVFZpMmJCa3NMQ3dBQUJNbVRNQzFhOWZ3eXkrL1lOS2tTWEIzZDBkbFpTWFdyVnVIRGgwNjRNTVBQMnpROS9YWTJGaWNQWHRXYTE5NWVUbUFtcDhWbHBiYXYyNTE3TmdSUTRjT1JWaFlHQ0lpSXVxOS85S2xTK3M4dm4zN2RuaDZlbUxhdEduSXljbkJnUU1ISUpQSjhNNDc3d0NvK1pvRHdOYXRXL1YrbldvYk5td1lWcTVjV1c5TVJOUThtSXlSU2FwZGgvL0VFMDhJUHpoTlJXSmlvdGFhUFZPblR1VThNU0l5QzZOR2pVSnFhaXArK2VVWE9EZzROTGxCVXNlT0hiRi8vMzRBd01HREI3RjM3MTdzMmJNSE1wa01VcWtVTXBsTU9EYzdPeHZidDIvSG9rV0xNR25TSkwzM1MwdEwwK242cUprVGxwU1VwSk1jRlJjWFE2bFU2dTBVT1hmdVhBREF6Smt6a1pxYWl1UEhqeU00T0JnU2lRU1hMMThHQURnN08yUFVxRkU0ZS9Zc3pwNDlpNlNrSktTa3BHRGN1SEU0ZHV5WWNLK3BVNmRxdlJlZ3BpeHcyclJwV0xod0laNTc3am10WS9IeDhkaTBhUk9XTDErdVU5MWhiMjhQQUZpMGFKRVFZMjBuVDU3RWYvLzdYN2k3dXlNdExRMnVycTV3Y25MQ0cyKzhJVnhibTYydHJmQjY4ZUxGU0VsSlFVcEtDaFFLQlM1ZHVvU3JWNi9pbFZkZTBUcFBuNTA3ZDlaNW5JaWFuNFhhME14VklpTktTRWpBb1VPSEFBRCsvdjZZT25XcWtTUDYvOHJMeTdGbHl4WW9GQW9BUU8vZXZURjkrblFqUjBWRTFIQUtoUUk3ZCs1RWNYRXhaczZjQ1E4UGoyYTU3MDgvL1lUdnZ2c09FUkVSc0xhMjFudDg3OTY5Q0E4UDEzdmNrSk1uVCtLVFR6NFJSb0JxVzdseUpSNDhlRkR2aUU5bFpTVXVYcnlJb1VPSFl2LysvUWdORGRVNVI2RlFRQ3dXNngwTjI3MTdOeVFTQ1Q3KytHTzg4TUlMV0xac0dYcjI3QW1GUW9IVnExZGowYUpGRFg0L2E5ZXV4ZkRodzNYMloyWm00dHR2djhYVnExZng5Ny8vSFptWm1kaXpadzkyNzk2TnpaczM0OUtsUzNqaGhSZnc3TFBQNmlTR3RaV1VsRUFpa2FDeXNoSUxGaXhBNzk2OThlR0hIOVliMTBzdnZZU0JBd2RpMmJKbERYNHZSTlEwSEJramsxUjdaTXpGeGNXSWtlZzZjdVNJa0lqSlpESk1uanpaeUJFUkVUV09UQ2JEeXkrL2pKMDdkMkwzN3QwWU4yNGNoZzBiOXRpZmUvTGtTVHo1NUpPTlNzUUFRQ0tSd01iR1JtdStsNGFWbFJXa1VtbTk5N0N5c3NMUW9VTUJBRE5tek1DTUdUTzBqcGVYbHlNa0pBU3paczNTTzFvRkFDa3BLYmh3NFlKd2ZQSGl4ZmowMDA5eDY5WXRoSVdGYVoxNzRjSUZiTnk0RVY5KythWE95TmpESTFRM2I5N0V6ei8vaktpb0tBd2ZQaHpidDIrSGs1TVREaHc0QUtCbWp0a0hIM3lBNk9ob2ZQUE5Od2dMQzhQNDhlTVJIQndNTHk4dm5UZzE5OSs0Y1NQa2NqbG16NTZOMHRKU3ZlK3BYYnQyd3R5eTZ1cHFXRmxaNlQyUGlCNFBKbU5ra2t5MWVjZnQyN2VSbUpnb2JELzk5Tk9OL3FXQ2lNZ1UyTmpZWU1HQ0JUaDE2aFIrLy8xM0pDUWtZTnk0Y2ZEeDhXblVmZFJxTlg3OTlWY0FFTDQvSGo1OEdKYVdsdkQyOWthZlBuMEExRFRTdUhQbkRzckx5N0Z2M3o0OC8venpEWDdHaUJFak1HTEVDTDNINmhyeHljL1BSM2g0dUxEdDcrK1BrU05ITnZpNUQ4dkp5WUdOalEzYXRXc0hvT1pydUhuelpseStmQmtYTGx6UU92ZjI3ZHNBYXQ2M2c0T0R6cjM4L2YxeCt2UnAvUEhISDBoSlNVRkFRQUErKyt3eitQdjdDK2Q0ZVhscGZlQTNjdVJJREJreUJJY1BIOGIrL2Z0eDhPQkJ1TGk0WU42OGViQ3pzOU5xSWpKbHloUklwVkxNbmowYksxYXNNTmo1OGNzdnY0U3ZyeStBbXM2VG5QdE0xTEtZakpGSnF0M1czbFJHeHNyTHk0VmZPSUNhSDVMTk1mbWRpTWhZWkRJWm5ucnFLUXdhTkFoSGp4N0Z2bjM3WUdWbEJTOHZMM1RxMUFudDI3ZUhuWjFkbldXTWFyVWEzMzMzSFlDYWtSVUFRZ2xnU0VpSWtJenQyN2NQYm01dUtDNHVSbFpXRm5idjNvM09uVHRqN05peE92Zjg5Ny8vamRqWTJFZCtYL3YzNzRkVUtrVmxaU1ZTVTFNQkFOZXVYWU5TcVJTU3NkOS8vMTFyQVd4TnkvZWJOMi9pdDk5KzA3cGY5KzdkNGVmbmg3dHdqVVk0QUFBZ0FFbEVRVlIzNzZKejU4NWF4MFFpRWZidDI2YzNEbmQzZDBSR1JobzhscHljREU5UFR3d2ZQaHo3OSsvSHFsV3I5SjViKzJlUGhvdUxDOWF0VzRmSXlFajA3OThmMzM3N0xlTGk0bEJaV1ltcXFpcE1uVG9WNzcvL1BsUXFGWDcrK1djRUJ3ZHJKYlNGaFlYWXZIbXoxajJycXFvNE1rYlV3cGlNa2NtUnkrV29xS2dBVU5PbHNMNEp4eTNsNk5HandnOXVtVXpHTnZaRTFHbzRPenRqenB3NVNFNU94ckZqeDVDVWxLUzEyUERreVpPMU9pTFdKaEtKaE9SRk0yZnM0VGxoNmVucE9IZnVITjU4ODAzczNMa1RGaFlXdUhQbkRzTER3K0h0N1kxdTNicHAzZlBKSjU5RXo1NDl0ZllkUEhnUUZSVVZlUEhGRncyK2p6Tm56dURxMWF0QzJXS25UcDJ3WWNNR0FOQzU3dnZ2djllN2FITmNYQnppNHVLMDlqMzMzSFB3OC9QRG5UdDM0Tzd1cm5YTXhjVUYvLzN2ZjVHY25Dd2tvM1d4dHJZV1NndlhybDBMb0tZYm8wS2h3S3V2dnFyVEJsK2Z5TWhJWkdWbElTZ29DRUZCUVFBZ2RFRFUvRC9RMEpRZ3VydTdZOGlRSWNMK3pNeE1uZnRXVmxaeVpJeW9oVEVaSTVOVCs0ZGpVN3Q4TlpmYnQyL2oyclZyd3ZaVFR6MEZHeHNiSTBaRVJOVDhmSHg4NE9Qamc0cUtDbFJVVkVDaFVLQ3lzaEpkdW5ScDBuMi8rZVliT0RrNUlUZzRXT2pZOSs2NzcrSzExMTdEdi83MUwyelpza1ZyM3BjbXdhanQ5T25US0MwdHJYTjl0SXlNREtFOHNENTc5KzdWMnRiTUdYdjU1WmNOemhsNzQ0MDNVRlpXSnJTdHIyMzE2dFVvS2lvU2toOTlWQ29WZXZUb1liRFp5TEJodzNSRzN2UkpTa3JTV2Rlc1Bpa3BLVGg5K3JTd1hWaFlxSFZjclZaRHBWSnhaSXlvaFRFWkk1TlRlNzZZS1pRb1ZsUlU2SlFuMXE3cEp5SnFiYVJTS2FSU2FZTVdQSzdQMmJObmNlSENCYnozM250YUNaZXRyUzFXcmx5Sjk5NTdEMTk5OVpXd0psWlR5T1h5eC9wQm1ZMk5EV3hzYkpDZW5xNzMrSXdaTTdCNDhXS0QxMy82NmFlNGUvZXV3ZU9MRnk5dTBGSXVWVlZWamY3NWVPclVLWnc1YzBiWVZxbFVXc2MxRlNsTXhvaGFGcE14TWptbTFrbnhmLy83bjFDZWFHVmx4ZkpFSXFKNi9Qbm5uMGhNVElTSGh3ZENRMFBoN2UyTmlSTW42cHpYcDA4ZlBQLzg4d2dMQzBOZ1lLREJKaDBOOWVEQmczcEwyOVZxdGQ2RVNKT01QSGp3UUcreVpXdHJXMjhKNFcrLy9ZWVRKMDRZUEM2WHkrdWNmemQvL3Z3R2xTa2VPM1lNOSs3ZHEvZTgybDU1NVJXdHBpbVptWm1ZTjIrZXNGMVpXUWtBTEZNa2FtRk14c2prNU9YbENhK05uWXpkdm4wYlY2OWVGYlpabmtoRXBFMmhVT0RhdFd1NGV2VXFvcU9qQVFCcjFxeEI3OTY5Y2VyVUtlVG01bUxyMXEwR3kvZm16cDJMMk5oWWJONjhHYjE3OTBhSERoMGVPWmI4L1B4Nms1bXFxaW9zV0xEQTRQR0lpQWhFUkVUbzdBOEpDY0diYjc1WjU3MkRnb0x3OU5OUEd6eiswMDgvR1d3eHI3bStJV1dLMTY1ZGEzUXlWaC9Oa2kwTldTYUFpSm9Qa3pFeU9iVTdLYnE1dVJrdERxVlNxZFZSeThQREF3RUJBVWFMaDRqSUZGMjVjZ1gvK01jL0lKVktNV2pRSUx6d3dnc1lNbVFJenAwN2g0MGJOMkx1M0xudzl2WTJlTDJWbFJXV0xWdUc5ZXZYNDhHREI0K2NqQlVXRmlJakk2UGVMcmVXbHBiWXNHR0RUbkpZVVZHQmYvempINWd3WVFLQ2c0TjFybk4yZHE0M0JvbEVndmJ0MjlmNTdMbzhqakpGdFZvTm9LWmh5YTVkdTNUMmF6QVpJeklPSm1Oa1Vnb0xDNFU2ZGpzN082T1dTMFJIUnd1ZllFb2tFa3lkT3RWb3NSQVJtYXBldlhyaHd3OC94S0JCZzdUbUczbDdlMlBTcEVtWVBYdDJ2ZmZ3OC9QRDk5OS9YMit5VXR0Ly92TWZWRlpXd3RiV0ZrcWxFckd4c1ZBcWxmV1dPbDYvZmgxZmYvMDFObS9lckZYcG9Hbks0ZWJtOXNnZnZQMysrKzg0ZWZLa3dlT2FCaDZHL08xdmYydFVOOFc2VkZWVllkdTJiY0xTQWFOR2pkTHFwcWloR1luVC9MeVR5V1QxUHArSW1nK1RNVElwcGpKZnJMaTRXR3VpODlpeFkwMm14VDRSa1NteHQ3ZkhzR0hEZFBaN2VYbmgzWGZmYmZCOUdwT0lBWUNGaFFXaW82TlJVVkVCa1VpRWpoMDc0cDEzM3NIZ3dZTjF6bFVxbFNndUxzYXBVNmNRRVJHQm9LQWdpTVhpUmoydklSclN3Q01qSTBObnY0K1BEMWF2WG8zQmd3YzNLQm5xM3IwN2lvcUs5QjZUeStVQWdMZmVlZ3QzN3R6QnVISGpFQndjak1EQVFBd1lNTURnUFJNU0VnQ2dRV1dTUk5SOG1JeVJTVEdWWk96bzBhTlFLcFVBQUNjbkp3UUdCaG90RmlJaTB2WEdHMi9nalRmZWFOQzUwZEhScUtxcWdwT1RFNVl2WDY0M1lYc2NUcDQ4aVJzM2JrQXFsVUtsVXVIQ2hRdkNxSnRLcGRLWm0zYjA2TkZHM1YvVGFLUm56NTdvM2JzM2xFb2xvcUtpQU5Ra3ExOTk5Ulc4dkx6ZzYrdXJkVjFHUmdiQ3c4UGg0T0FBcVZTSzNOeGNIRHQyREI0ZUhpYXpwQXhSVzhGa2pFeUtLU1JqS1NrcHVISGpockE5WmNxVUJ0WHdFeEdSYVJveFlnUVdMVnFFa0pDUUZpM0RxNnlzUkd4c0xJQ2E1S2hIang1NDVaVlhBTlNNMXRWZW5Ma3Bac3lZZ2Q2OWUwTXNGbVBnd0lHd3Q3Zkh5eSsvYkhEMHo5SFJFU2RPbkVCVlZSV0Ftb1doZS9YcWhYZmZmYmZPZGRLSXFQbFpxQitld1Vsa1JGOTk5UlVLQ2dvQUFLKysraXBjWFYxYjlQbHF0UnBidG13UnlqOThmSHkwV2dFVEVSRzFGa3FsRWxWVlZaQklKSStsYkpPSTZzZVJNVElaS3BWS1NNUUE0NHlNeGNYRkNZbVlXQ3pXMjFHTGlJaW9OUkQvUC9idVBDektjbjhEK0QwejdQc2lpNklvbWlLeUtHNGdwUlllbDl3eVBhVnBXV2xwSGxQemFLbWxwVWZUZnFRdGxtMW14L1JZcHBrbTVvSmFJZTVzNHNLbUlpQXFJRHNDQXpQTS9QNmdlWnR4V0dVV2tQdHpYVjdOdTh6N1BrTUszTy96UE45SEltRUlJekl5OWtWVGk2Ryt2bGk3ZHUwTVBqU3d2THhjR0dzUEFDRWhJYkN6c3pOb0c0aUlpSWlvN1dBWW94WWpMeTlQZU4yWTlWeDA3Zmp4NDZpcXFnSUEyTmpZWVBEZ3dRWnZBeEVSRVJHMUhReGoxR0lZTTR6bDVPVGd3b1VMd3ZhSUVTTTRkSU9JaUlpSTlJcGhqRm9NWTRheEF3Y09DSzg3ZGVvRVgxOWZnOTZmaUlpSWlOb2VoakZxTVl3VnhoSVNFbkQ3OW0xaGUrellzUWE3TnhFUkVSRzFYUXhqMUdLb2h6RkRWVktVeStVNGZ2eTRzTjJ2WHoranpGY2pJaUlpb3JhSFlZeGFoTUxDUWlnVUNnQ0FuWjJkd2VaclJVZEhvNnlzREFCZ2FtcUtKNTU0d2lEM0pTSWlJaUppR0tNV3dSaERGR1V5R1U2ZVBDbHNCd2NIdzlMUzBpRDNKaUlpSWlKaUdLTVdRWDJOTVJjWEY0UGM4OHlaTTVCS3BRQUFjM056UFByb293YTVMeEVSRVJFUndEQkdMWVNoZThZcUt5dHgrdlJwWWZ1eHh4NkRxYW1wM3U5TFJFUkVSS1RDTUVZdGdxSEQyTW1USnlHVHlRQUExdGJXR0Rod29ON3ZTVVJFUkVTa2ptR01Xb1RjM0Z6aHRiN0RXRmxaR2M2ZE95ZHNEeGt5QkNZbUpucTlKeEVSRVJIUi9Sakd5T2p1M2JzbjlGSlpXRmpBeXNwS3IvZUxpb3BDZFhVMUFNRFcxaGI5K3ZYVDYvMklpSWlJaUdyRE1FWkdwejVFVWQvRk8wcEtTaEFiR3l0c2g0YUdRaVFTNmZXZVJFUkVSRVMxWVJnam96UGtmTEhJeUVoaFBUTm5aMmY0Ky92cjlYNUVSRVJFUkhWaEdDT2pNMVFZS3lvcXdvVUxGNFJ0OW9vUkVSRVJrVEV4akpIUkdXcVk0dkhqeDRYWHJxNnU2Tm16cDk3dVJVUkVSRVRVRUlZeE1qcEQ5SXpsNStjak1URlIyQjQrZkxoZTdrTkVSRVJFMUZnTVkyUlVNcGtNcGFXbEFBQ3hXQXg3ZTN1OTNFZDlnZWRPblRxaGE5ZXVlcmtQRVJFUkVWRmpNWXlSVWFtdkwrYnE2cXFYZTVTWGwrUGl4WXZDOXVPUFA2NlgreEFSRVJFUk5RWERHQmxWZm42KzhOcloyVmt2OXpoejVveFFRZEhGeFFWZHVuVFJ5MzJJaUlpSWlKcUNZWXlNcXJDd1VIanQ1T1NrOCt0WFZWVWhKaVpHMkI0eVpJak83MEZFUkVSRTlDQVl4c2lvMUh2RzlCSEdZbUppVUZWVkJRQ3d0N2VIajQrUHp1OUJSRVJFUlBRZ0dNYklxQW9LQ29UWHVnNWoxZFhWT0hQbWpMQWRFaExDZGNXSWlJaUlxTVZnR0NPalVpOXJyK3M1WXhjdlhrUjVlVGtBd01MQ0FvR0JnVHE5UGhFUkVSRlJjekNNa2RHVWw1ZERKcE1CQUV4TlRXRnBhYW5UNjZ1WHN3OEtDb0pFSXRIcDlZbUlpSWlJbW9OaGpJeEdmYjZZaTR1TFRxK2RrcElpRElFME1USEJ3SUVEZFhwOUlpSWlJcUxtWWhnam85SG5mTEdvcUNqaGRkKytmV0ZoWWFIVDZ4TVJFUkVSTlJmREdCbU5lbGw3WGM0WHk4ek14SjA3ZDRUdGtKQVFuVjJiaUlpSWlFaFhHTWJJYVBSVjF2N1VxVlBDYTE5Zlg5amEydXJzMmtSRVJFUkV1c0l3UmthamoyR0srZm41dUhidG1yRDkyR09QNmVTNlJFUkVSRVM2eGpCR1JuUDM3bDNoZGJ0MjdYUnlUZlYxeGJ5OHZPRHE2cXFUNnhJUkVSRVI2UnJER0JsRldWa1pxcXVyQVFDV2xwWXdNek5yOWpWbE1oa3VYYm9rYkFjRkJUWDdta1JFUkVSRStzSXdSa2Foai9saUZ5NWNnRnd1QndEWTJkbWhlL2Z1T3JrdUVSRVJFWkUrTUl5UlVlaGp2bGhNVEl6d3VsKy9manE1SmhFUkVSR1J2akNNa1ZHb2w3WFhSUmpMek14RVhsNGVBRUFrRWpHTUVSRVJFVkdMeHpCR1JxRStURkVYYTR6RnhzWUtyMzE4ZkdCcGFkbnNheElSRVJFUjZSUERHQm1GTG9jcFZsUlU0TXFWSzhKMi8vNzltM1U5SWlJaUlpSkRZQmdqbzFBTktRU2Ezek1XSHg4UHBWSUpBSEIwZEVUbnpwMmJkVDBpSWlJaUlrTmdHQ09EdTNmdm5sRFczc3JLcXRsbDdhT2pvNFhYQXdZTWFOYTFpSWlJaUlnTWhXR01ERTZYUXhUVDB0SlFVbElDQUpCSUpPalRwMCt6cmtkRVJFUkVaQ2dNWTJSd1JVVkZ3bXNIQjRkbVhVdTluTDJmbngvTXpjMmJkVDBpSWlJaUlrTmhHQ09EMDFVWUt5c3JRMHBLaXJETndoMUVSRVJFMUpvd2pKSEI2U3FNcVplemI5ZXVIVHAwNk5Dc2RoRVJFUkVSR1JMREdCbWNlaGh6ZEhSOG9Hc29sVXFOSVlyQndjSE5iaGNSRVJFUmtTRXhqSkhCRlJZV0NxOGZ0R2ZzMnJWcktDc3JBd0NZbVpuQjM5OWZKMjBqSWlJaUlqSVVoakV5S0tWU0tWUS9CQUI3ZS9zSHVrNUNRb0x3T2lBZ0FDWW1KczF1R3hFUkVSR1JJVEdNa1VHcEQxRzB0N2VIU0NScThqVmtNcGxHNFE3MmloRVJFUkZSYThRd1JnYWxpK0lkbHk1ZGdrS2hFSzdSc1dOSG5iU05pSWlJaU1pUUdNYklvTlRuaXoxbzhZNkxGeThLcjN2Mzd0M3NOaEVSRVJFUkdRUERHQmxVYzN2R1NrdExjZlBtVFdFN01EQlFKKzBpSWlJaUlqSTBoakV5cU9hR3NmajRlT0YxcDA2ZFlHdHJxNU4yRVJFUkVSRVpHc01ZR1ZSenc5ajlWUlNKaUlpSWlGb3JoakV5cU9iTUdjdkt5aExDbkZnc1poVkZJaUlpSW1yVkdNYklZS3FycTFGZVhnNEFFSWxFc0xHeGFkTDcxUXQzZUh0N3c5VFVWS2Z0SXlJaUlpSXlKSVl4TXBpQ2dnTGh0Wk9UVTVQZXExQW9jUG55WldHYlF4U0ppSWlJcUxWakdDT0RhYzU4c2RUVVZGUldWZ0lBek0zTjBiMTdkNTIyallpSW1xK29xQWh4Y1hHUVNxWENQcWxVQ3BsTXBuRmVWVldWOEQzOVFXUm1aa0twVkQ3dysydWpWQ3BSVUZDZzBmYm1ra3FsS0M0dUZ0YkdKQ0s2bjRteEcwQnRSM1BDbVBvUXhZQ0FBSWhFSXAyMWkwaVhybDI3aHBTVUZPVG01c0xTMGhLWm1abkdiaElaVUtkT25TQ1ZTdUhxNmdvZkh4OTA3ZHJWMkUweXFJc1hMMkwxNnRYWXNtVUxQRDA5QVFBdnZQQUNSbzhlalpkZmZsazQ3NzMzM2tORlJRVSsrZVNUV3EralVDZ2dGdGYrdkRndkx3OHpaODdFYzg4OWh4a3paalNxWFRrNU9iQ3dzSUM5dlgyZDU1U1ZsV0h5NU1tWU5Xc1dubm5tbVZyUFVTcVZ0UVlyc1ZpczlYT3B1cm9hYytiTVFYRnhNWDcrK2VkR3RaT0kyaDZHTVRLWUJ3MWpVcWtVVjY5ZUZiWTVSSkZhcXNPSEQwT2hVS0J6NTg0WU1HQUFYRjFkamQwa01vTGMzRnprNXVZaU1URVJWNjlleGNpUkk0M2RwRmFsdXJvYWE5YXNRZnYyN1RGcjFpeXQ0MmZPbkFFQWhJU0VOT3A2Q29VQ1M1Y3VoYW1wS2Rhdlh3ODdPenRjdVhJRldWbFpHdWVwZXVwU1VsSnc1TWdScmVzTUdqUUlpWW1KV0xGaWhkYXh1WFBuWXNLRUNScjdEaDQ4aUt5c0xJaEVJaHc2ZEFoanhveHBWSHVKcUcxaEdDT0RlZEJLaWtsSlNjS1RTQWNIQjNUbzBFSG5iU05xcnYzNzk2Tmp4NDdvMjdldnNadENSdWJxNmdwWFYxZjQrZmtoTmpZV0J3NGN3Tml4WTQzZHJGWkRJcEhBMGRFUnUzZnZoclcxTmFaTm02WnhQQ0lpQXUzYnQwZlBuajBiZFQyeFdJeEZpeFpoMmJKbFdMSmtDZGF2WDQrWW1CaEVSVVZwbktjYTluang0a1drcDZkclhjZmIyeHM5ZS9iRTJyVnJoWDBLaFFMTGx5K0huWjJkeHJrNU9UbllzbVVMUm8wYUJXdHJhMnpldkJuOSt2V0R1N3Q3bzlwTVJHMEh3eGdaVEhGeHNmQzZ2cUVpOTB0S1NoSmU5KzdkVzZkdEl0S0Z3NGNQTTRoUnJmcjE2NGVZbUJoRVJFUmd4SWdSeG02TzNodzllaFQ1K2ZtNGNlTUdnSnBlSVFjSEJ3d2JOcXhSNzFjb0ZQamhoeC93MUZOUHdkYldGcSsvL2pvS0N3dXhkZXRXdEd2WFR1aGR2SEhqQnBLVGt5RVdpekZ1M0xoNnI3bDI3VnBoQ1JRL1B6OHNYNzRjcTFhdFFseGNIRjU4OFVXTUhqMGExZFhWd3ZubDVlV1lQWHMyUm8wYWhkR2pSMnRjeTl6Y1hIaUk2T2JtaGtPSER1SFZWMTlGYVdrcEFHaUVNYmxjanJWcjE4TEN3Z0t6WnMyQ3ViazVZbU5qOGM0NzcyRGp4bzJ3dHJadTFOZUVpTm9HaGpFeW1BY0pZMVZWVlVoTFN4TzJHL3NrbE1oUXJsKy9Eb1ZDd1NCR2RlcmZ2ejhPSERpQXRMUzBoM1lPMmUrLy80NlVsQlRJNVhJQU5ROG94R0p4b3grZ2ZmSEZGL2oxMTE5aFptYUdaNTk5Rm1LeEdFdVdMRUZXVmhZKyt1Z2o5T2pSQTE1ZVh0aTVjeWZNek13d2E5YXNPdWVVblQ1OUdqRXhNVnJMcHdRRkJXSDc5dTF3ZG5ZR0FNeWJOdy81K2ZsYTcvL3h4eC94NDQ4L2F1enIzNzgvMXExYkI2Qm1HR040ZURobXo1Nk5rcElTQUgrSE1ZVkNnWFhyMWlFMU5SVWJObXlBcmEwdEFHRDE2dFdZTzNjdWxpMWJodmZmZjEvWVQwVEVNRVlHSVpmTFVWRlJBYUJtamJIR1BobE1UazRXaG80NE9UbHhEZzYxT01uSnllamN1Yk94bTBFdG5LZW5KMUpTVWg3YU1LWUtLaWRPbk1EcTFhdXhjZU5Hb1lBSEFKU1VsQWpGYk80ZjByZDU4MmI4K3V1dmVPYVpaL0Rzczg4Syt5MHNMTEJxMVNvY08zWU1YbDVleU1yS3dwOS8vb2tKRXliZ3FhZWVBZ0M4Kys2N2VPeXh4NFJlUjRWQ2daOSsrZ25kdW5XRGw1ZVhWanRWUVV4MVgvVmlIT1hsNVpnK2ZUcW1UNStPOGVQSGE3elB4T1R2WDVjS0N3dUZlYy9xWWF5cXFncGhZV0dJaW9yQ2tpVkwwS3RYTCtFOTd1N3VXTHQyTFpZc1dZSTMzbmdEYjcvOU5ycDE2OWJnMTVXSUhuNE1ZMlFRNnIxaVRTbmVvVDVFVWYwSEcxRkxrWnViaXdFREJoaTdHZFRDdWJtNUlTNHV6dGpOTUpvREJ3N2d3SUVEQUlESmt5Y0RxQWxPSDMvOE1RNGVQSWhwMDZiaHBaZGUwbnBmaHc0ZE1IMzZkQURBTjk5OEF4TVRFMHlaTWdWQXpjaUpNMmZPYUN4MUVoa1ppWnljSEV5ZE9oVUFrSjJkalRmZWVFTTRQblRvVUFRSEIyUFRwazFhOTFJOStBc1BEMGRrWktUVzhkRFFVRXlkT2hVRkJRWEM2QTdWenphNVhJNEZDeFlnTFMwTnMyYk5Rdi8rL1RWKzdnRTFnZXlkZDk1QldGZ1k1czZkaS9YcjE4UFB6Njh4WHo0aWVvZ3hqSkZCcUo0ZUF0cFBSZXNpbDh0eDdkbzFZWnRERktrbHNyQ3dZSTh0TmNqTnpRM201dWJHYmthOU1qSXlrSjJkTFZRVnpNN09GdGJjQ2dvS2dyZTM5d05mZTlpd1lYanl5U2NCMUJRNDJiaHhJNUtTa3BDY25JelhYMzlkNk9tcWphcjN5czNORFU4Ly9iUXdkNnVnb0FCQVRVbDZsWU1IRDhMUjBSSERodzhIQUZoYld3dnp2OExEdzFGYVdnb1BENDg2UzlmWFI5WFRwOTR6VmxwYUNvbEVBaGNYRjFoWldXSFZxbFg0OXR0djhmWFhYOWQ1bmUzYnQyUHYzcjE4d0VoRUFCakd5RUFlWkw1WWFtcXE4RVBZenM0TzdkdTMxMHZiaUpyajVzMmJ4bTRDdFJJdDdlOUtkblkyenA4L2ovVDBkSzFlSEtEbWU3VXFkRFNsNkJKUU02L3F0OTkrRTRZZHVybTVhYzBmTXpNend6dnZ2Rk52aWZxaW9pSzgrZWFiV0xod0llYk9uYXR4VEZXYS90S2xTOEsrTld2VzRNNmRPekExTlFVQTJOcmFDajFycDA2ZEFsQVRCa2VPSEluczdHems1T1EwK0ZsRUlwSEdraW9GQlFWUUtwVTRlL1lzcmx5NUFnc0xDOFRIeCtPRER6NkFxYWtwSEIwZDYxMDQyczNORFhQbXpHbnd2a1RVTmpDTWtVR285NHcxOW9lNitoQkZYMTlmbmJlSmlLZ3RTa2hJd0xsejU1Q1Rrd056YzNPNHU3dWpkKy9lNk5LbEM5emMzR0JoWWRIa2EwcWxVc1RGeFNFaUlnSUFFQllXQmpzN096ei8vUE4xdnFkNzkrNE5yaFcyWjg4ZXBLZW5JejA5WGFzblNmVXpJalUxRlRrNU9VTHZZNWN1WFJyVjVvaUlDR3pmdmwwSWJyVlJWVnRVWDNlc3VMZ1lHUmtaUWdoVUtwVllzV0lGOXUvZkQxTlRVM1RvMEFHMnRyWTRlZklrTm0vZWpDMWJ0Z2h6enNMRHczSDE2bFg4ODUvL2JGUWJpZWpoeHpCR0JxSCsxTFV4d3hTcnE2dVJtcG9xYkhPSUloRlI4MGlsVXV6ZnZ4OHBLU213dDdmSCtQSGpkYlpjeU9USmsxRmVYZzZSU0FRQVdMUm9FZjd4ajM5b0ZMNW9xdExTVXV6ZnZ4K2RPM2ZHcUZHanRJNmZPblVLZ1lHQnlNek14S0ZEaDJxZGM5WVFVMU5USER4NHNNN2oyN1p0dzQ0ZE96VDJmZlBOTnhyYmtaR1JXTE5tRGN6TXpCQVdGb2FzckN4czNMZ1J6czdPdUgzN05oSVRFNFdldFYyN2RxRkxseTRNWTBRa1lCZ2pnMmpxTU1YcjE2OExKWkt0cmEzUnNXTkh2YldOaU9oaGw1MmRqVzNidGdHQVRrT1l5dmp4NCtIajQ0T0tpZ3A4OE1FSDZOV3JWN09DR0ZBVFhNckx5L0hxcTY5cWxiRlBTa3JDOWV2WHNYRGhRdHkrZlJ1Ly92b3JKazJhMU9TUzhUS1pEQk1tVEtqemVGVlZWYjN2ejhyS2dsUXFoVmdzaGtRaWdaK2ZINDRlUFlyczdHeDRlM3ZEeXNvS01URXhDQWdJd0xWcjE1Q2RuWTNaczJjM3FZMUU5SEJqR0NPRGFHb0JEMVpSSkNMU0RWV1BHQUJNbno0ZDd1N3VPci9IekprekFkU1V0bjlRTVRFeHFLNnVSbEJRRVBMeThyQjM3MTc0Ky9zaktDaEk0enlsVW9sdnZ2a0dkbloyQ0EwTlJWRlJFWDc1NVJkczNyd1ovLzczdjV0MFQ0bEVnbFdyVnRWNS9NaVJJemgrL0xpd25aQ1FnQXNYTGlBMU5SVkpTVWtvTFMzRmpCa3poS0dkSVNFaCtPU1RUeEFaR1luSmt5ZkQzOThmY1hGeG1ERmpCcUtpb21CcmE2djFlWWlvYmF0OXhVUWlIVlB2R1ZOVndxcUxVcWxFY25LeXNPM2o0Nk8zZGhFUlBleU9IRG1Dbkp3Y3ZRV3hwcXFydUVWMGREUSsvUEJEQU1CMzMzMkh5c3BLSWVTcCsrbW5uM0Q1OG1XODlOSkxzTEN3Z0x1N082Wk1tWUpEaHc3aDk5OS9iMVFiVkE4SVJTSVJ6TXpNNnZ3amtVZzAzbmYwNkZGRVJFVEExdFlXTTJmT3hKWXRXMkJ1Ymk1VXluUndjSUN2cnkraW9xSUFBSUdCZ2JoeDR3WXFLaXB3N05neGhJYUcxanRIallqYUh2YU1rZDZWbDVjTFF3N056YzBiSExxU2xwWW1EQTJ4c0xEZ2dycEVSTTJRa3BLQ2dJQUFvd2V4eXNwS2JOMjZGUlVWRmJVZXo4dkxnNHVMQ3k1ZnZveWpSNDlpNE1DQldzV2JqaDQ5aWkxYnRxQi8vLzRZTzNhc3NIL0tsQ2s0ZWZJazFxOWZEMnRyNjFwN24xVFZlZmZzMllOang0NWgwS0JCa012bFdMUm9VWjF0VmhYd1VGbXdZSUZXbURwNThpUXNMUzJGN2REUVVGeTZkQWtLaFFLalJvM0M2TkdqY2VYS0ZlVG01Z3FMVXhNUnFUQ01rZDQxdFpJaWh5Z1NFZWxHUWtJQ0tpc3JEVFkwVHJWd3NycXFxaW9rSlNYaGxWZGVRVUZCQVY1NzdUWGs1dVlLRCtsVU1qSXkwS1ZMRnlRa0pBQ0FVSkllcUFsU1AvNzRJN1p1M1Fvdkx5OHNYNzVjS0JZQzFKVEpmLy85OXpGdjNqeTg5OTU3bUQxN05wNSsrbW5oZUdscEtXN2Z2bzNNekV6ODhjY2ZtRHAxS3BSS1pZTUZQTDcvL252ODhNTVB3blp0dlZwNWVYa2F3Ky9IalJ1SGNlUEdBYWlaOHd3QWh3OGZSdWZPbmRHalI0ODY3MFZFYlJQREdPbGRVeXNwcWc5UlpCZ2pJbnB3eWNuSnNMZTMxM3V2V0VKQ0FtN2N1Q0dzNWFYNlhwK1ltSWp5OG5MRXg4ZmpzY2NldzV3NWMrRHE2b29iTjI0Z05qWVdXN2R1aFoyZEhUSXlNcENSa1lFeFk4Ymc2YWVmUmtoSUNMeTh2QURVaExUUFB2c01DUWtKNk5XckY5YXNXU09FSEhVdUxpNVl0MjRkbGkxYmhpKysrQUpuenB6QnlwVXJZV1ZsaGZUMGRGUlZWU0V3TUJBTEZpeUFoNGVIVU5CRVhYNStQbmJ1M0FsTFMwdUlSQ0ljTzNZTWJtNXVHdWRrWm1iaTNMbHpzTE96UTBsSkNZNGVQWW9SSTBiZzNYZmYxWGlZcUs2a3BBUVNpVVJZYk5yTXpFeXJTaU1SdFUwTVk2UjNUZWtadTNQbmpqQ0V4Y1RFcE5IcnhSQVJrYmJpNG1LdE1LRVBseTVkd3ZmZmZ3OVRVMU04L2ZUVHdtTFJMaTR1OFBUMHhNeVpNelhXRkpzOGVUS3VYYnVHblR0M29ycTZHaVltSmdnS0NzTG8wYU1CUUFoaUFMQjU4MllrSkNSZzRzU0plT1dWVitxZGMrWGw1WVZObXpaaDVjcVY4UER3Z0pXVkZRREEzOThmbXpadGFyQm55c2JHQm5GeGNWQXFsUkNKUlBEdzhOQmFLMDJoVUdEejVzMVFLcFVRaThYdzkvZkh0R25Ua0p5Y2pBRURCalRxNjNYL1hEUWlhcnRFeXRyR0ZCRHAwTEZqeDNEbXpCa0F3Qk5QUElISEhudXN6bk9qb3FMdzU1OS9BcWhaVzB6MUZKR29wUW9MQzhOYmI3MWw3R1pRSzJDTXZ5dXJWNi9Ha0NGRE1IVG9VTDNlcDdxNkdqS1pER1ptWmxwbDZCVUtoZGErcGlndUxzYXRXN2VhTkZKQ0pwTUJxSDFZb2E3STVYS0l4ZUptZlRZaUl2YU1rZDQxWlkyeGE5ZXVDYSs3ZCsrdXR6WVJFWkh1U0NTU09udDdtaHRXN08zdEd6WGZXSjBoS2hZMmR4MDFJaUtBcGUzSkFCcTd4bGhsWlNXeXNyS0ViVTUwSmlKNmNLb1M4cW9oZzBSRTFQSXdqSkhlTmJablRMMVh6TTNOVFJqclQ5UVdGUlVWSVRVMUZmbjUrVVpyZzB3bTB5cnRyVy9YcmwxRGRIUTBDZ3NMOVg0dm1VeUdxcW9xb2VUNXd5WW5Kd2NBd3hnUlVVdkdNRVo2VjFwYUtyeXVyMmZzNnRXcnd1dEhIbmxFcjIwaWF1bisvUE5QekowN0YvdjM3OWZZZitUSUVXellzQUUzYjk3VWVvL3EyUFhyMTNYU2hpTkhqbURTcEVuNC92dnZIL2dhS1NrcFRUcC8rL2J0ZVB2dHQzSHAwcVVIdm1kalpHUmtZT3pZc1hqcXFhZFFWRlNrMTNzUkVSSFZoUU9lU2EvVWU4VnNiR3pxblR1ZzNqUEdNRVpVdTRTRUJCdzllaFQvK01jLzBLbFRwMXFQQlFjSG8xdTNiblZlUXlhVDRkeTVjL1VXMHdHQXMyZlBvcXlzRExhMnRnL1UxdSsvL3g3Lys5Ly9NRzNhTkx6MDBrdkNmcWxVV3V0NlZNRGZpK3hXVlZYVnVUaXdTQ1NDaFlVRmJ0NjhXVzlRbkR4NWNwMXpUemR2M2d5RlFnR0ZRb0g0K0hnTUd6YXNzUityMVZCVlVjek96a2JuenAyTjNCb2lJcW9Od3hqcFZXUG5pOTIrZlZ2NHhjdmMzQnllbnA1NmJ4dFJXL1hlZSs4aE9qb2FjK2JNd2NTSkUyczlwNnlzRFBIeDhSQ0pSQTljaWE5NzkrNFFpOFhDZWtxcVFEWmx5aFNVbFpYVis5Ny8rNy8vcS9PWXJhMHRmdm5sRnhRWEZ5TXlNckxPOHlaTW1GRHIvcmk0T0p3N2R3NXVibTRvTEN6RUYxOThnZjc5K3plNVNFUkxaMkZoQWVEdnVXTkVSTlR5TUl5Ulh0MjdkMDk0WGQvVGRmVmVzZnFlNkJOUjg0MGJOdzZ4c1cyTDNuOEFBQ0FBU1VSQlZMSDQ4c3N2WVdWbGhWR2pSbW1kOCtlZmY2S3FxZ29CQVFGd2RuWitvUHVFaElSZzhlTEZDQXNMdzQ0ZE8yQnVibzdubm5zT2t5Wk5RbVZsWmEzdk9YbnlKRzdkdW9XUWtCQ3RuajhWVmNqbzFhdVgxakJPQU5pNGNTT09IVHRXNndPZ2twSVNoSVdGQVFEZWZQTk5YTDkrSFY5KytTWFdyMStQVmF0V3NVdzVFUkVaRk1NWTZaWDZmTEhHaGpFT1VhUzJTaXFWUWk2WEE2Z1pwZ2ZVRENsVVBkUjQwS0kyU3FVUzZlbnB3a0s2Z3dZTndvSUZDL0R4eHgvajQ0OC9ocU9qSTRLQ2dqVGVjK2pRSVFEQXJWdTM4TVliYnpUcVByNit2bmoxMVZjMTlnMGZQaHkzYnQzQ2poMDdjTzdjT1V5YU5Ba3Z2UEJDbmRlNGVmTW1idDI2aFdIRGhtSElrQ0gxM2s4c0ZzUFMwaEo3OXV5QnBhV2xzR0N3cXRmdC9wNHVwVktKc0xBdzVPZm5ZK3pZc2VqZHV6Y0NBZ0p3NXN3Wm5EMTdGdDkrK3kxbXpaclZxTTlLUkVTa0N3eGpwRmZxWWN6R3hxYldjeW9ySzNIcjFpMWhtK3VMVVZ2MThjY2Y0L2ZmZjlmWXQzdjNidXpldlZzNC9pQTJiZHFFZ3djUFl1blNwVUxBR1QxNk5HN2V2SW1mZi80WmE5YXN3WVlORzRUbEpLNWN1U0lVM3NqUHoyOTBSY2U2L28yLytPS0xjSE56dy9EaHcyRmlZb0tTa2hKTW16YXQxbk5WSWZTRER6N0FoeDkrV09zNXExYXRRdCsrZlFIVUJLek5temZEejg5UENHUEZ4Y1VRaVVSYUQ0QysrdW9ybkR0M0RqMTY5TUNjT1hNQTFNdy9XNzU4T1Y1Ly9YWHMzcjBiVGs1TytPYy8vOW1vejB0RVJOUmNER09rVjQzcEdVdE5UUlZldDIvZm5pWHRxYzN5OHZKQ1lHQWdBT0R1M2J2SXlzcUNtNXNiT25Ub0FBQ3d0clp1OGpXM2I5K09YMy85RlNZbUpqQTNOOWM0OXVxcnIrTEdqUnVJalkzRnJsMjdzSHo1Y2dEQUR6LzhBQUJhaFRmcXNuYnRXdnp4eHgvdzl2YXU5YmhJSk1LVFR6NHBiSnVhbXVMeHh4K3Y5ZHk0dURqazV1YkN6ODlQS0VCeFB5Y25KK0YxU1VrSnFxdXJOY3EzbDVTVWFCVU0yckpsQzM3NTVSYzRPanBpNWNxVk1ETXpFNDdaMjl0anpabzFlT09OTi9EMTExK2pvS0FBcjc3NktrUWlVWU9mdmFXNy8vODVFUkcxTEF4anBGZU5DV01jb2toVVk4cVVLWmd5WlFvQVlOKytmZGkwYVJPR0RSdUdsMTkrV2V2Y2lvb0tqVG1adFQzRTJMbHpKN1p0MndZVEV4TzgrKzY3V2tNUnhXSXgzbjc3Yld6ZHVsWG9LVXBKU2NINTgrZGhiVzJ0MFVNVUZoYUcxTlJVTEZ1MlRHTmVaMUZSRWFLaW9pQVdpMnVkZTFZYlMwdExMRnEwcU5aajc3MzNIbkp6Y3pGMjdOZ0doeWtDUUVGQkFRRE5JWW5GeGNYQ2ZERzVYSTR2dnZnQzRlSGhzTGUzUjFoWUdGeGNYTFN1MDdselozejQ0WWQ0NjYyM3NIdjNicVNscFdIaHdvVjFCc0xXb3E2NWVVUkUxREl3akpGZU5hYUFCOWNYSTJxNkZTdFdhR3pmUDRSeDgrYk4yTFZyRjh6TXpMQnk1VW9NR0RDZzF1dlkyZGxoL3Z6NXd2WlhYMzBGQUpnMGFaTEdzTU1iTjI0Z0l5TkQ2LzNoNGVHUXkrVUlDUWtSUWs1bVpxWlFRVkhGMjlzYkV5ZE9SSGg0ZUsxcnBLbWtwYVVCQUNJaUluRDU4dVU2enhzeVpBajgvUHlFeGFGVlBXTUtoUUwzN3QxRHAwNmRrSitmajFXclZpRXBLVWtJWWwyNmRLbnptbzg4OGdqV3IxK1B0OTkrRzdHeHNYamxsVmV3WmNzV3VMcTYxdm1lbGt5MWZwcXE0QWtSRWJVOERHT2tWdzMxak4yK2ZWdDRjbXRxYW9xT0hUc2FyRzFFOVpISlpLaXVya1oxZFRVVUNvWHdXdjJQUXFFd1d2czhQVDAxZXNQVVgvLzN2LzlGUmtZR3JLMnQ4Wi8vL0FjQkFRR051bVppWWlJdVg3NE1HeHNiclpMM3FnY3JKaVovLzlnb0x5L0gzcjE3QVFEUFBQT01zTCt3c0ZCcjdwdFVLc1hFaVJNUkZSV0YrUGo0QnR0eTd0eTVlbzkzNk5BQmZuNStXajFqcGFXbFVDcVZ3blp1Ymk0OFBUMHhkKzVjTEZpd29NSDdBc0NHRFJ2d3hSZGZ3TnZidTlVR01RRFl0V3NYQU5RNWZKU0lpSXlQWVl6MFJxRlFDRUZMSkJMQjB0SlM2eHoxSiszMVBiRW1xbzFVS2tWRlJRVXFLaW8wWHQvL3A2cXFDbks1dk01Z3Bkb25rOG1hM0FaanpjbVpQMzgrZXZmdVhldXhqSXdNT0RrNVllM2F0WTFhS3VMNjlldm8xcTBiZXZYcWhRMGJOaUE3TzF0amZwcENvVUJ1YnE1d3Jtb0I0ZHUzYjhQRnhRV2VucDd3OC9NVHp1L1JvNGZRdzVhUmtZRjE2OVlKeDFSbDVYVkYxVE9tQ2wrcXRRM3Q3T3pnN095TTk5OS9IMjV1YnBCS3BZMWVOc1BWMWJYTzRpSE45Y2NmZnlBckswc3YxMVlwTHk5SFlXRWhaRElaaGd3Wm9qR2Zqb2lJV2hhR01kSWIxUkFaUUx2RXRBckRHS2xVVkZTZ3FLZ0k5KzdkcXpOZ1NhVlNsSmVYQy92YmdyS3lNaHc1Y2dSLy92a25GaTllM0tqM2VIbDVZYzJhTlkzcTFjblB6OGU4ZWZNd2VQQmd6SjgvSHdFQkFWbzlhYmR1M1JKNkFTOWN1SURRMEZBQU5jUDZ2djc2YTYxRmhTMHRMWVhnVTExZFhldDl6NTQ5aTRTRWhFWjlIblZQUHZta3hxTHdxakIyNE1BQm5ENTlXdWlOVDB4TXhMcDE2ekJ2M2p6WTJOakF4c1lHbjN6eWlmQStoVUtCL1B6OFd1ZVA2ZFBKa3ljTmRpOEhCd2YyaWhFUnRYQU1ZNlEzRFExUlZLMTlwTUl3OW5DcnFxcENZV0VoaW91TFVWaFlpS0tpSW8wL3FwTG1MWVZFSXRINEl4YUxhOTEzOSs1ZG5kODdOemRYbUV2NTY2Ky9DdnNiTy9mbnhSZGZiUFR3dWoxNzlrQW1reUUyTnJiT2N4SVRFNFhYcDArZnhvSUZDeUNSU0pyY0xuVUpDUW40K2VlZm0veSszcjE3YTRReDFUREZDeGN1YUp4MzgrWk4zTHg1RTYrLy9qcUFtbEFvbFVwaGJXMk55c3BLVEowNkZYWjJkdmp2Zi8rcjhiNVBQLzBVbFpXVmVQNzU1NFVxbHJwMC8xdy9mY2pPemtaR1JnWWlJaUt3YTljdWpUbUJSRVRVc2pDTWtkNm9GKytvYmYyaDdPeHNZVmlZdWJrNTNOM2REZFkyMGoyNVhLNFJ0dTcvNy8yOUo3cGdabVlHUzB0TFdGcGF3c0xDUW5odFpXVUZDd3NMWVorRmhVV2pncFZFSXRHWUU5VVl1aHgydDJQSERrUkZSZUg2OWV2Q1Bnc0xDd3dlUEJqRGh3OS9vTkwyOVNrdExjV0JBd2NBQUMrODhFS2QxNCtKaVFGUTg4QWtQVDBkMGRIUkNBNE8xa2tiWG4vOWRZd1lNYUxCOHpaczJJREl5RWl0L2YvKzk3OXJuUXUyY3VWS3hNWEZ3Y3pNREpjdlg4YTc3NzZMNGNPSFk4NmNPY0wzbTlUVVZPVG01Z3JCVlNhVDRmang0NmlvcU1DTUdUT2EvK0dNeE4zZFhmaCtHaEVSZ1pTVUZQYVFFUkcxVUF4anBEZnFQV09xTXRQcU9FU3g5Y3JKeVVGZVhoNXljM09SbTV1TG5Kd2NGQmNYTit1YTV1Ym1jSFIwaExXMXRSQ3E3ZzlaNm44ZXh2WG9mdi85ZDJSbVpzTGMzQnp0MnJYRHJWdTNNSEhpeEZwTDIrdkNybDI3VUZGUkFROFBENHdkTzdiV2M4ckt5bkQ2OUdtWW1wcmlYLy82Rjk1NjZ5Mzg5Tk5QT2d0anphVytYcGc2MWZCSU16TXpkT25TQmVYbDVUaHg0Z1JlZSswMWlFUWlEQmd3QUttcHFZaU5qUlhXUUl1TGkwTkZSUVg4L2YzUnJsMDdnMzBHZlFrS0NrSkVSQVN5czdNWnhvaUlXaWlHTWRJYjlUQldXODhZaHlpMmZLV2xwVUxZVWdXdnZMeThPdWNCMVVjaWtjREJ3UUVPRGc1d2RIVFUraThYcHdYR2pCa0RaMmRuQkFVRjRmRGh3OWkwYVpQZTdsVmNYSXg5Ky9ZQkFHYk1tS0V4N0ZEZHZuMzdVRlZWaGREUVVBUUdCc0xMeXd1WEwxOUdiR3dzK3ZYcjEreDJmUDc1NS9qODg4K2JmUjBBeU1yS3dwVXJWK0RzN0F5NVhBNVRVMU9JUkNMWTJOZ2dNREFRTVRFeFNFeE1oSyt2TC9yMTY0Y2RPM1lnTGk1T0NHT25UNThHQUR6eHhCTTZhUThSRVZGREdNWkliK3FiTThiNVlpMkxUQ2JUQ0Z5cUFOYVVvWVVpa1FoMmRuWkM0TG8vYk5VV3lFblQvZVhrZFNrK1BoNDllL1lVcXByKzczLy9nMVFxUlk4ZVBlcGNYTG1nb0FDN2QrOEdBRHo5OU5NQWFrclloNFdGNGJQUFBzTTMzM3hUWjg5VVk0V0VoS0JIang0Tm5uZml4QWxoRFRLVmhJUUVYTHg0RVNrcEtVaEtTaElxS1U2ZE9oV1ZsWlVhYlJzeVpBaGlZbUp3NHNRSitQcjZvbWZQbmpBeE1SR0tpQ2dVQ3B3K2ZScGlzUmlEQnc5dTFtZHFTZmlRZzRpb1pXTVlJNzJwYjhIbm5Kd2NqZmxpclhrdG45WW1QejhmbVptWktDb3FldUFoaG5aMmRuQjFkUlgrdUxpNGNNNWZDL2ZGRjE4Z096c2JPM2JzUUVsSkNjTER3d0VBcjd6eVNwM3YrZWlqajFCV1ZvYkJnd2VqWjgrZUFJQmh3NFpoOSs3ZHVISGpCalp0Mm9TRkN4YzJxMTFCUVVFWVBYcDBnK2RsWm1acWhiRmR1M2JoL1BuekFBQVBEdzhFQndmRDE5Y1gvZnYzUjFSVWxFWmhrWUVEQndLbzZmMmFNMmNPVEUxTjBiMTdkeVFsSlNFek14TzV1YmtvS2lyQ3dJRURINnBTOEtybFJZaUlxR1ZpR0NPOXFhOW5UTDFYckxGci85Q0R5Y25KUVdabUpqSXlNcENabVlteXNySkd2OWZTMGxJcmRMbTV1VFc3TjRSMDY5YXRXeENMeGZXZVUxQlFnS3FxS3RqWTJDQXNMQXpWMWRYbzNiczNBZ01EYXozL3YvLzlMODZkT3dkcmEydTg5dHByd242eFdJeEZpeFpoL3Z6NU9IandJTHk4dkRCaHdvUkd0L1hvMGFNYTRmL3p6ei9IbDE5KzJlRDdhcXUyK2VTVFQyTHc0TUhvMjdldjFnT2QrM3ZHbkoyZDRlWGxoUnMzYmlBdExRMWR1M1pGYUdnb0FnSUNZR2xwaVlpSUNBREF5SkVqRy8xWmlJaUltb3RoalBSR05XUUkwQzdnd2VJZCtxRlVLbkg3OW0waGVOMjhlYk5SUXcxTlRFeUVzS1VldmppMHNHVlRLQlRZdDI4ZnZ2dnV1MW9yQ3FwSXBWS1VsSlRBeGNVRnAwK2Z4cmx6NXdBQUw3MzBVcTNuNzl5NUV6Lzg4QU1BWVBIaXhWcEJ4OXZiR3krLy9ESzJiTm1DVFpzMlFTd1dZL3o0OGJWZVN5NlhBNmpwS1YrOWVqVk9uRGlCTVdQR0NNTWxmWHg4MEtsVHB3WS82NFVMRjNEcjFpMk5mWTg5OWxpZDUxZFVWR2dWNFpnNGNTSmtNcG53ZVZRaHNxeXNES2RPbllLdHJTMEdEUnJVWUZ1SWlJaDBoV0dNOUtLeXNsTDRKY3pNekF5bXBxYkNNYVZTaVJzM2JnamJER1BOVTFGUmdlVGtaRnk3ZGcxcGFXbU5XcS9MMGRFUkFRRUJjSGQzUjd0MjdlRGs1R1NBbHBJdXFJcW5YTDkrSGQ5ODh3MVNVMU5oWW1JQ2MzTnppRVFpQURYL3h0UmxabVlDQURwMjdDaXNHUllZR0FnL1B6K044MlF5R2I3ODhrdGhDT1BzMmJQckREeFRwa3hCZW5vNmpoOC9qczgrK3d3M2I5N0VhNis5cGxVSVJEVzA4T0xGaXdBQVQwOVBqQjQ5R24vODhRZUFtbUdQalJtbXVHN2RPcTB3VnBmS3lrcmN1M2NQWGJ0MjFkZy9hdFNvV3MrUGpJeEVWVlVWbm56eVNZM3ZWVVJFUlByR01FWjZVZDhRUmZYNVlsWldWbkIyZGpabzJ4NEdPVGs1dUhyMUtxNWV2WXFzckt3R3ozZHpjNE9ucHljOFBUM1JwVXVYaDdJcy9NUG16cDA3QUtBVkRsUzl5cXFoZlVGQlFaZ3padzQ4UER5RW9IWDU4bVVoUkNrVUN2ejIyMjhBYW9ZRXo1bzFDMzM2OU5IcXJVNUxTME5ZV0ppd3h0bHJyNzJHU1pNbTFkdkdOOTk4RTVXVmxUaDU4aVQyN2R1SEsxZXVZT0hDaGVqZXZidHd6cTVkdXdEVURHOTg5dGxuTVgzNmRKaWFtZ3BockRhcW9iUldWbFlRaVVRb0tTbEJhbW9xZ05vcnM4cGtNbzJ2MCtIRGg2RlVLdEdoUXdmODlOTlBTRTVPcnZkenFLNmRtcHFLVmF0V0NmdjkvZjMxV2xSRjMxUi9WemlmazRpbzVXSVlJNzJvYjhGbjlTR0s5eis1cHJwZHUzWU5WNjllUldwcXFzWVEwTnA0ZUhpZ1M1Y3U2Tnk1TXpwMTZzUTVYcTFFVkZRVXZ2cnFLOGpsY2hRVUZBRFE3RGxPU2tvU3dwSzd1enRlZi8xMUJBVUZDY2Y3OU9tRFBYdjJZTStlUFRoNjlDaE1UVTFSWGw2T2lvb0tBTURRb1VNQi9GM01RbVhMbGkzWXRXc1hGQW9GTEMwdHNYang0am9yTEtxVFNDUllzV0lGUHYvOGM0U0hoK1BxMWF2NDRZY2Y4TjU3N3dublRKZ3dBVC8vL0RPV0xsMktnSUNBUm4wZERodzRnRysvL1ZhNGg2bzMwTkhSRVk4ODhvalcrUysrK0NJVUNnWHM3T3hRWFYwdDlBU09IRGtTdTNidEVrcldOeVFwS1Vucjg3WG1NS2FpWHNpRWlJaGFGb1l4MGd2MUNmcjNoN0diTjI4S3J6dDI3R2l3TnJVMkZSVVZTRWxKUVhKeU10TFMwdXBkMjZ0RGh3N28yclVydW5idGlrNmRPalZZeklGYUppY25KK1RtNWdLb0taN3l4Qk5QSUNRa1JEanU0K09EME5CUWlNVmlMRml3UU91WDdPRGdZTXljT1JQaDRlRzRlL2V1TUZ6UjFkVVYwNlpORXlvaTNzL1B6dzg3ZCs2RW41OGZGaTllREE4UGowYTNXU3dXWS83OCtYamtrVWR3K1BCaExGMjZWT1A0MDA4L2paRWpSOExhMnJyUjEvVDE5UlhLM1l2RllwaVptYUZEaHc1NDVwbG5hZzBXWGw1ZWlJNk9SbjUrUGtRaUVkcTNiNC9ubjM4ZXZyNitlT2VkZHg1b1hUeWdaaTVsYThheTlrUkVMWjlJZWYva0FpSWRPSFhxRkg3Ly9YY0FOYjhnRGg4K1hEajJ5U2VmQ01NWVgzbmxGYlJ2Mzk0b2JXeUpTa3RMa1p5Y0xKVGJydXVmcDcyOXZSQyt1bmJ0eWlmZlJoUVdGb2EzM25wTEo5ZFNLcFdRU3FWQ0FGSE5BVk5YWFYxZDV3TE56WEhseWhYMDZ0V3IxbnMybGxLcGJOYjdtMHNWdXZUeDlkRUZYZjVkYWF6VnExZGp5SkFoUXE4b0VSRzFMSzM3c1IrMVdPckRGTldmaUZkVVZBaEJUQ0tSY0M0RGF1YTdKQ1ltSWlFaFFXTUk1LzFjWEZ6ZzQrTURIeDhmcnN2MmtCS0pSRUtWd2Jyb0syajQrdm8yK3hyR0RHSkF5dzFoUkVSRWRXRVlJNzFRWDh0S3ZZQ0grdnBpSGg0ZVJ2L2x6WmpTMDlPUmtKQ0FwS1Frb2FESi9kemQzZUhqNHdOZlgxODRPam9hdUlWRTFOcVptNXMzYW5rTElpSXlEb1l4MGd2MW5qSDF5bjNxbGYvYTRueXg0dUppeE1mSDQrTEZpeHJ6NnRSNWVIakF4OGNIdlhyMWdyMjl2WUZiU0VRUEUzZDNkK1RrNUJpN0dVM1cyQ0d2aVltSktDZ29xSGZOdWFiY3M3Q3dFRlpXVmpvYitpMlZTbEZaV1FsYlcxdk81U1dpV2pHTWtWNm85NHlwRDFOVVh5ZW9yWVF4cFZLSjFOUlVSRWRIYTZ5dnBzN2UzaDY5ZS9kR256NTlHTUNJU0dmYzNOeHcvdng1U0tWU3ZjNHRMU3NycTNPT3E0cTV1WG1qMW5GVEtCVDQ0SU1QNE9MaWdwa3paMElzRmtPcFZPTEhIMzlFejU0OTBiZHZYK0hjWDM3NUJYRnhjUnBocktDZ0FELzk5Qk5tekpnaEZESEp5Y21CaFlWRnZkOWZ5OHJLTUhueVpNeWFOUXZQUFBOTXJlY29sVW9vRkFxdC9XS3hXQ3M4VmxkWFk4NmNPU2d1THNiUFAvL2M0T2Ntb3JhSllZejBvcll3cGxBb05IckdQRDA5RGQ0dVE1SktwWWlOalVWc2JHeXR2V0FtSmlidzhmRkJuejU5dVBBMUVlbEZVRkFRenA4L2o1U1VGUFR1M1Z0djkzbmhoUmMwMXBlc1RXaG9hTDF0Y0hWMVJmLysvU0VTaWVEcTZvcWZmdm9KR1JrWldMNThPU1FTQ2FLam83Rmp4dzZzVzdldXptVVNxcXVyc1hyMWFseStmQm0rdnI0WU1tUUlGQW9GbGk1ZENsTlRVNnhmdng1MmRuYTRjdVdLMWhxTmxaV1ZBSUNVbEJRY09YSkU2OXFEQmcxQ1ltSWlWcXhZb1hWczd0eTVtREJoZ3NhK2d3Y1BJaXNyQ3lLUkNJY09IY0tZTVdQcS9mb1FVZHZFTUVaNm9WclhDUGg3emxoMmRyYnc1TlRCd2FIQlFnV3RWVzV1THM2ZVBZdkxseS9YV2xLN1k4ZU82Tk9uRDN4OWZibitGeEhwbFlPREE5emMzQkFaR2FuWE1MWnk1VW9jT1hJRUowNmMwRmc0T3lFaEFULzg4QU9XTDErTzMzNzdEUjkvL0RGc2JXMjF2dmVWbEpTZ1g3OStRaGg3NVpWWFlHZG5oODJiTjJQeDRzWDQ5Tk5QOFovLy9BZno1czNEaWhVcjhORkhINkZidDI0YTExQXFsZGl3WVFNdVg3Nk1GMTk4VVZnclR5d1dZOUdpUlZpMmJCbVdMRm1DOWV2WEl5WW1CbEZSVVZydkI0Q0xGeTlxekc5VzhmYjJScytlUGJGMjdWcGhuMEtod1BMbHk3VVdVYy9KeWNHV0xWc3dhdFFvV0Z0YlkvUG16ZWpYcngrTFZoR1JGb1l4MGpuMXA2UHF3MkxVbjBJMlpSMmoxa0NoVUNBeE1SSFIwZEZhVDF1Qm1rQWFFQkNBUG4zNndNbkp5UWd0SktLMmF1alFvZGkxYXhmMjc5K1A4ZVBINitVZUFRRUJ1SFRwRWlRU2ljWXdRdFdvQUg5L2Z3d2VQQmhqeDQ3RnJGbXpNR3JVS0kzM3o1Z3hRMnVaazJlZmZSWVdGaGFRU0NTUVNDU3d0YlhGNnRXck1XL2VQSncrZlZvcmpDVW1KdUxZc1dONDl0bG44Znp6ejJzYzgvUHp3L0xseTdGcTFTckV4Y1hoeFJkZnhPalJvelVlbUpXWGwyUDI3TmtZTldvVVJvOGVyZkYrYzNOem9ZaVNtNXNiRGgwNmhGZGZmVlg0ZWFjZXh1UnlPZGF1WFFzTEN3dk1talVMNXVibWlJMk54VHZ2dklPTkd6YzJhYzA5SW5yNE1ZeVJ6cWtQVVZSZjhQbGhMTjVSWFYyTnVMZzRuRDU5R2lVbEpWckhQVHc4RUJ3Y0RCOGZuelpkT1pLSWpNZmIyeHREaGd6QmlSTW5BRUJ2Z1V5bHFxcEtlQzJYeTRYWFlyRVlycTZ1V2dWRnBGSXBzckt5OE54enp3bjdWT3ZwM2QvV1RwMDZZZXZXclhCd2NOQzZyNit2TDc3ODhrdXRrS1lTRkJTRTdkdTN3OW5aR1FBd2I5NDg1T2ZuYTUzMzQ0OC80c2NmZjlUWTE3OS9mNnhidHc1QXpUREc4UEJ3eko0OVcvaStyd3BqQ29VQzY5YXRRMnBxS2paczJDQ01ERm05ZWpYbXpwMkxaY3VXNGYzMzM5ZW9Na3hFYlJ2REdPbGNYY1U3SHFZd0pwZkxFUnNiaTlPblQydFVqbFR4OXZaR2NIRHdRejh2am9oYUI5V2l6eWRPbkVCNmVqcUdEaDJxbDJHTFpXVmw5YzZONnRDaEEyN2Z2cTJ4NzlxMWExQXFsZWpldlRzQTRNQ0JBOWkvZno5V3JGaUJUcDA2Q2VkTm16Wk42NkZYVlZVVkZBb0Z4bzBicDNXdnJWdTNDc0ZMUlgxNzgrYk5Hc1U0eXN2TE1YMzZkRXlmUGwwckJKcVkvUDNyVW1GaG9SQUcxY05ZVlZVVndzTENFQlVWaFNWTGxxQlhyMTdDZTl6ZDNiRjI3Vm9zV2JJRWI3enhCdDUrKyswNlF5TVJ0UzBNWTZSenRZV3hpb29LWWJpS1NDUnF0ZVBtNVhJNW9xT2pjZWJNR1kzUENkVDhzTzdUcHcrQ2c0TzVKbGdib3Y3TElsRjlqUDEzWmVqUW9mRDI5aGFHTEVaR1JxSlBuejdvM0xrek9uZnVySk43V0ZoWTRKTlBQaEcybzZPanNXWExGbUc3VzdkdU9IbnlwTVo3RWhJU1lHZG5Kenk4OHZUMFJGNWVIdjcxcjM5aDZkS2xlUFRSUndIVS9Ceng4dkpDU0VoSXZXMUlTVW5CeVpNbm9WQW9rSjJkalRmZWVFTTROblRvVUFRSEIyUFRwazFhNzFQTkdRc1BEMGRrWktUVzhkRFFVRXlkT2hVRkJRVkNWVWJWenpXNVhJNEZDeFlnTFMwTnMyYk5Rdi8rL2JVS043bTd1K09kZDk1QldGZ1k1czZkaS9YcjE4UFB6Ni9lejBKRUR6K0dNZEk1OVo0aTFUREZ6TXhNWVYvSGpoMWIzWG9yTXBrTTU4K2Z4OW16WjFGZVhxNXh6TWJHQmdNR0RFRC8vdjMxV2pxYVdpYXBWSXJjM0Z5NHVyb2F1eW5VZ3VYazVBalYrb3pKM2QwZDgrZlBSMHBLQ2k1Y3VLQVJPdHpjM05DbFN4ZmgrNWk5dmIzUUE5VFlzQ2FSU0RSNmZOUy85d00xYzdkMjd0eUowdEpTWWFoZWZIdzgrdmJ0Sy94Y0NBZ0l3S2VmZm9wbHk1Wmg1Y3FWMkxCaGcxQTlzWHYzN3BneVpVcTliVGg0OEtBUStLeXRyWVg1WCtIaDRTZ3RMWVdIaDBlZHBldnJvd3FMNmoxanBhV2xrRWdrY0hGeGdaV1ZGVmF0V29WdnYvMFdYMy85ZFozWDJiNTlPL2J1M2F2UmMwWkViUmZER09sY2JUMWpyWFdJb2xLcFJHeHNMQ0lqSTdWQ21MVzFOUjU5OUZIMDc5OGZFb25FU0Mwa1kzTjFkV1VZb3dibDVPVEF6YzNOMk0wUWVIdDd3OXZiRzBWRlJjakp5VUYyZGpZeU1qSnc0Y0tGV2tQaitQSGpkVEtzc1ZldlhoQ0x4VGg3OWl5R0R4K08wdEpTWExseUJRc1hMdFE0cjFPblR2ajAwMDl4OE9CQmpUTDJsWldWS0Nnb3FQY2U2dCtyYlcxdE1YMzZkQURBcVZPbkFOVDhteDA1Y2lTeXM3TWJ0U0MyU0NUU2FFTkJRUUdVU2lYT25qMkxLMWV1d01MQ0F2SHg4ZmpnZ3c5Z2Ftb0tSMGRIU0tYU09xL241dWFHT1hQbU5IaGZJbW9iR01aSTUyb0xZNjF4c2VlclY2L2kyTEZqeU12TDA5aHZZV0dCa0pBUUJBVUZhY3dqb0xiSng4Y0hpWW1KSEc1RTlVcFBUNjl6YlN4amNuQndnSU9EQTd5OXZiV09aV2RuQzhHc3NVR3lyS3hNWS83Vy9jdDcyTnJhSWpBd0VKR1JrUmcrZkRqKy9QTlBtSmlZYUN6YXJPTHM3SXdYWG5oQlk5K1JJMGRxWFFQc1FVUkVSR0Q3OXUzMUxrU3Rhci82UFl1TGk1R1JrWUZMbHk0QnFIbG90MkxGQ3V6ZnZ4K21wcWJvMEtFRGJHMXRjZkxrU1d6ZXZCbGJ0bXdSZmxhRWg0Zmo2dFdyK09jLy82bVR6MEJFclI5L2t5U2R1eitNS1pWS2paNHhYYzFOMEplOHZEd2NQSGdRR1JrWkd2dk56TXdRSEJ5TTRPQmdtSnViRzZsMTFOSjA3ZG9WVjY5ZVJXeHNMUHIxNjJmczVsQUxGQjBkRFV0THkxYTN1UHVEek8yMXNMQ29kWjB4ZGNPR0RjT0hIMzZJek14TTdOdTNEME9IRG9XVmxaWFd0UzVjdUFBbkp5ZU5Ra2pCd2NFTlZvT01pWW5CTDcvODBxajJtcHFhNHVEQmczVWUzN1p0RzNiczJLR3g3NXR2dnRIWWpveU14Sm8xYTJCbVpvYXdzREJrWldWaDQ4YU5jSFoyeHUzYnQ1R1ltQ2dFOFYyN2RxRkxseTRNWTBRa1lCZ2puYnMvak9YazVBaFBGKzNzN0Zyc1lzL2w1ZVU0ZnZ3NExseTRvTEhmeE1RRUF3Y09SRWhJU0l0dE94blh5SkVqY2VEQUFjVEV4S0IvLy83R2JnNjFJT2ZQbjhmZHUzZnJyVEQ0TUtscm5URjFqei8rT0xadDI0Ymx5NWNqSnljSEsxZXVyUFZhMjdadFEzcDZPdmJzMlNNc0RlTHE2b29CQXdiVTI0YTdkKzgydXIweW1Rd1RKa3lvODdoNm1mN2FaR1ZsUVNxVlFpd1dReUtSd00vUEQwZVBIa1YyZGphOHZiMWhaV1dGbUpnWUJBUUU0TnExYThqT3pzYnMyYk1iM1Q0aWV2Z3hqSkhPM1YvQTQvcjE2OEoyaHc0ZGpOR2tCa1ZIUitQMzMzL1grTUdyK3FWaThPREJYS1NUR2pSMjdGaEVSRVRnd0lFRDhQVDBoSnViVzR1YUkwU0drNU9UZzV5Y0hLU25wOFBTMHJMTkJMSGFxSVk1L3Zubm55Z3NMTVRvMGFQUnZuMTdQUHZzczlpNGNTT0dEeDllYTVWSm1VeUc1T1JrQkFVRmFhelJtSldWaFdQSGp0Vjd6NlNrcEVhM1R5S1JhUFRrM2UvSWtTTTRmdnk0c0oyUWtJQUxGeTRnTlRVVlNVbEpLQzB0eFl3Wk00U2lKeUVoSWZqa2swOFFHUm1KeVpNbnc5L2ZIM0Z4Y1pneFl3YWlvcUpnYTJ1TG9LQ2dScmVQaUI1K0RHT2tjK285WTdhMnRob1RwRnZhTDZkNWVYbll0MjhmN3R5NW83Ry9hOWV1R0RObVRLMExpeExWWmNTSUVVaExTME5LU2dyaTR1SmdibTZPbXpkdkdydFpaRUNlbnA2UVNxVndjM05EUUVCQXF4dWErQ0NrVWluaTQrT1JtcHFLeXNwSy9PYy8vOEh0MjdkeCsvWnRWRlJVQUFEMjc5K1BUcDA2d2NURUJHVmxaZmoxMTE4aEZvdHgrdlJwM0x4NVV5dVFKU1VsUVNhVGFSVU5pWXVMUTF4Y1hMUGJyRm9mVENRU3djek1yTTd6N2kvT2RQVG9VY1RIeDhQZjN4OHpaODZFdjc4L1ltSmloS0hyRGc0TzhQWDFSVlJVRkNaUG5vekF3RUI4OTkxM3FLaW93TEZqeHhBYUdscnZIRFVpYW5zWXhraW4xS3RZbVptWlFTd1dhNFN4bHJLK1dIVjFOYUtpb25EcTFDbU5SVC90N093d2N1Ukk5T3paMDRpdG85YXNhOWV1Nk5xMXE3R2JRV1F3NWVYbGVQZmRkK0hzN0F3L1B6ODRPRGpBejg4UEhUdDJSR1ptSnI3KyttdDg5TkZIY0hKeXdyMTc5N0IwNlZLVWxaWGhxNisrd3BvMWEvRG1tMjhpTEN4TVkyNVlmSHc4QUNBd01GRGpYdVBHamNQY3VYUHJiYy9odzRjMTFqcFRVWDJ2MzdObkQ0NGRPNFpCZ3daQkxwZGowYUpGZFY3ci9nSWtDeFlzMEFwVEowK2UxQmpDSGhvYWlrdVhZU294bkFBQUlBQkpSRUZVTGtHaFVHRFVxRkVZUFhvMHJseTVndHpjWEl3WU1hTGV0aE5SMjhNd1JqcWwzaXVtV21OTXZkZXBKZlNNWldabUlqdzhYS004c2tna1FuQndNSVlPSGNxbmxrUkVUZURrNUlUOSsvZlhPcWRXL1dkQ1ptWW1WcTFhaGVMaVluejAwVWZ3OVBURXVuWHJzSERoUXN5ZlB4K0xGeThXcWlxZVBYc1dEZzRPV2dXZlJDSlJnMHVKcUFLVStucVdwYVdsdUgzN05qSXpNL0hISDM5ZzZ0U3BVQ3FWRFJidytQNzc3elVLa05UMjh5RXZMdzkyZG5iQzlyaHg0NFNLa3FvaDdvY1BIMGJuenAzUm8wZVBldHRPUkcwUHd4anAxUDNGTzRxS2lpQ1h5d0hVRk1Ld3Q3YzNWdE5RV1ZtSmlJZ0lyUUlkSFR0MnhQang0K0hzN0d5a2xoRVJ0VzRORlRmYXUzY3Y5dTdkQzFkWFZ5R0lBVFVGT1RaczJJQWxTNVpnMWFwVm1EVnJGa0pEUTNIdDJqVU1IVHEwVWZmZXQyOGZrcEtTWUdabUJxVlNpWFBuenNITXpFeGptSGw2ZWpxcXFxb1FHQmlJQlFzV3dNUERBOXUyYmRPNlZuNStQbmJ1M0FsTFMwdUlSQ0ljTzNaTTZ5RmlabVltenAwN0J6czdPNVNVbE9EbzBhTVlNV0lFM24zMzNUcm5xNVdVbEVBaWtRaUxUWnVabVdsVmFTU2l0b2xoakhSS3ZYaUhxcEtpaW9lSGh6R2FCS0RtaCtlZVBYczAybWRsWllYaHc0ZTN5TFYvaUlnZUpwYVdsaGc0Y0NBV0wxNnNWY2JlM2QwZG4zMzJHZjczdi85aDNMaHh5TTNOeGNDQkF4dXNtcWdpRW9sdzZkSWx5T1Z5VkZkWHc5N2VIcSs5OXBwR0Q1cS92ejgyYmRyVVlNK1VqWTBONHVMaW9GUXFJUktKNE9IaGdlZWZmMTdqSElWQ2djMmJOME9wVkVJc0ZzUGYzeC9UcGsxRGNuSnlvOXZjVU84ZUViVWRJcVZTcVRSMkkramhjZTdjT1VSRVJBQUErdlhyQnhzYkcwUkdSZ0lBQmc0Y2lKRWpSeHEwUFVxbEVwR1JrWWlLaXRMWTM3MTdkMHlZTUVHb2dFVkVSTlFVY3JrY1lyRllZemdrRVZGVHNXZU1kT3IrT1dQR3JLUllVbEtDbjMvK0diZHUzUkwybVpxYVl1VElrVnFUd29tSWlKckN4SVMvUWhGUjgvRTdDZW1VZWhpenNySXlXaGk3ZXZVcTl1N2RLNnh4QTlTc2NUWng0a1E0T2pvYXJCMUVSRVJFUkhWaEdDT2RVcTBwQXdEbTV1WW9MQ3dVdGcwUnhwUktKWTRkTzRhelo4OEsrMFFpRVFZUEhvd2hRNFpvTEI1S1JFUkVSR1JNRDgyY3NkOXpMaU91OEFZeXkvSndzenpmMk0waE1vaE9WczdvYk8yQ3ZvNWVlTUxOMTlqTklTSWlJcUltYVBWaHJLaXFISnV1SGtaTVFacXhtMEprVkFPZEg4Rzg3cU5nWThxaUpFUkVSRVN0UWFzT1l4ZUxNdkJSOGdFVXl5b2FQcG1vRFhBMnM4Vy9lNDVCTC91T3htNEtFUkVSRVRXZ1ZkZGpqY2kreUNCR3BDYS9xaFFINzhRYnV4bEVSRVJFMUFpdE5veEYzVTNHcWJzcHhtNEdVWXR6Nm00S291NG1HN3NaUkVSRVJOU0FWaHZHanR5NVlPd21FTFZZL1BkQlJFUkUxUEsxMmpDV0t5MHhkaE9JV2l6Kyt5QWlJaUpxK1ZwbEdLdFdLcEJmV1dyc1poQzFXUG1WcGFoV0tvemREQ0lpSWlLcVI2c01ZeEtSR0FxMDJpS1FSSHFuZ0JJU1Vhdjg1MDFFUkVUVVp2QzNOU0lpSWlJaUlpTmdHQ01pSWlJaUlqSUNoakVpSWlJaUlpSWpZQmdqSWlJaUlpSXlBb1l4SWlJaUlpSWlJMkFZSXlJaUlpSWlNZ0tHTVNJaUlpSWlJaU5nR0NNaUlpSWlJaklDaGpFaUlpSWlJaUlqWUJnaklpSWlJaUl5QW9ZeElpSWlJaUlpSTJBWUl5SWlJaUlpTWdLR01TSWlJaUlpSWlOZ0dDTWlJaUlpSWpJQ2hqRWlJaUlpSWlJallCZ2pJaUlpSWlJeUFvWXhJaUlpSWlJaUkyQVlJeUlpSWlJaU1nS0dNU0lpSWlJaUlpTmdHQ01pSWlJaUlqSUNoakVpSWlJaUlpSWpZQmdqSWlJaUlpSXlBb1l4SWlJaUlpSWlJMkFZSXlJaUlpSWlNZ0tHTVNJaUlpSWlJaU13TVhZRDJoSVRrUmdEbkI4UnRpOFZaZUtlWEdyRUZobEdrUE1qQ0hEb0RBRElsaFloL0Zac2s2L1J6NmtyK2pwNkFRQnlwY1g0OVZhTVR0dElSRVJFUkdSb0RHUDFzRFd4d09UT0lkaCtJd3FWQ2xtenIyY3BNY2RiUHVPRjdTVVhkaUMxOUU2enI5dk8zQlpQZWZRSEFCVEt5dkRMemZQTnZtWmRYdTc2T016RnBnQ0E3OUwrUUpWQ1h1LzV0aVlXbU50akZHeE5MQUFBNzEvNXBjbjNGQUdZMlMwVTdTMGNBQUJmWG8xbzhqV0lpSWlJaUZvYWhyRTZ1RnM0WUlYZkpIU3dkRVFucTNaWWMza1BaTXBxWXplclZqWW1GaGpyMFE4QWNMdWlVQ09NQlRwMmdRZ2l4QlhlME1tOS91SHVEeXVKT1FCZys0MFRxRUw5WVd4cWw4ZUVJQlpYZUFNeEJXbE52bWRJTzI4aGlPVlhsdUwzbk10TnZzYUQ2dS9VRmM3bXRqcTk1dEU3RjZHQVVxZlhKQ0lpSXFMV2gyR3NEdjl3OTBjSFMwY0FRSUNESjViNlRzQzZLM3NoVnlxTTNESnQ2cjFUSnVLL3B3RUdPSFRHMGw0VFlDbzJ3ZjZzYUd4UGowSzFBZHZ2YisrSkVlMTdBd0RreW1wOGUrMTRrNjhoRVlreHpXdXdzTDAzSzdySi93OUVnTkNiMTFoS0FKVUtHY1o1OUJPR1dPcEtaRTRpcERyb2FTVWlJaUtpMW8xaHJBNDcwcVBnYnVHQVIxMjhBUUI5SGIzdzc1NWpzVDRwdk1YMWFsUlcvLzJMdllsSUlyeTJOYTNwa1JJQmVLcmpBUFN5NzRqMVNRZVFXMWxjNTdYNk9YV0ZpYWdtMEozTHYvYkFiYkkxc2NRYlBVZERESkhRcmk4R3ZOTG85NzhlOHgxdVZSUmdyRWMvb1ZjTUFGN3BGb3BYdW9VMitqcGJiMFRpWW1FNlB1cjdZdU1iRDZCVVhvSHBaelkxNlQxRVJFUkVSRTNCTUZZSEpZQlBVbjZEcmFrbEFodzhBUUNEMnZYQTZ6MUdZV1BxSWVNMjdqNGFQV05xWWV6VTNSVGNxU2pFc2w1UG81MjVMYnJidHNmSC9hYmo4OVFqT0pPWFd1dTEvdDF6akRBTThlbW85US9VSG9sSWpFVStZK0ZrWnZOQTcxZnBZT21JcVowZmJkWTFkT250aEI5UkpxL1Uyai9QZXhRZXNYR3Y5NXdGM3FQUjFjWlY3MjBrSWlJaW90YURZYXdlY3FVQzZ4TDNZbDN2cWVoaTdRSUFlTUxORjJYVmxkaHkvWGNqdCs1dlV2V2VNYkZFNDFqYXZWd3NqdCtPRlg2VDBNM0dEVllTY3d4MTlha3pqT25DL0I1UG92ZGZRL3NLcThxd1BmMEVGRW9sN0V3dDhZem5JQnk0RllzY2FkMjljd0J3VHk3RkNyOUpNQlBYL0JWTktNckFIemxYQUFDKzloMFI1TndkMjIrY2FIQWUzL1hTYkVnVk11RzlLbUtSQ0VOZGV3RUFTbVFWaUwxdkxsdEZkWlhXdGJMS0MxQXFyOURhcjk0eldlYzVISlpJUkVSRVJQZGhHR3VBdEZxR2RWZjJZbjNmRjJCcllna0FHTnVoTHhJS014QlRjTjNJcmFzaFUxWkRBU1hFRU1Ic3ZqQUdBTVd5Y2l4UDJJbWx2aE1nRm9td1B1bUFYdG9oQWpEcmtlRVk0dW9Eb0tiSGJsM2lQbHd0dlFNN1UwdDgwdmNsMkpwWTRCL3Uvbmc3NFVma1ZaYldlaDB6c1FsbWRuc0MzV3pjQUFCRnNuSjhuUHdiaW1YbEdPRFVEY1BjL1NHR0NJTmNlbURkbFgyUU42S3d5djI5bVJaaVV5R01aVXVMV2x4dkp4RVJFUkU5L0xqb2N5UGtWcFlJYzhXVUFMYW5uMmd4UVV4RjFUdGpJcEw4TlV0TGsxUWh3NXJMZTdEMjh0NUdoWmVtTWhGSjhLYlBlSXo2cTJBSFVCT0FydjVWdXI5RVZvRmoyWmNBQUM3bWR2aFB3R1E0bWxtcnZWK01vYTY5OEdIZzgzakhkeUoyWjU1RmNzbHRBTUJuS1lkUUxDc0hBTVFYcGlQbHIvMTlIYjJ3eUdkc3JaK1hpSWlJaUtpbFl4aHJwSXRGbWZqMjJuSDhYK0t2ZWwzSDYwR3BEMVUwcTZOeW9GeXBRSlZDRGc5TEo0UzA2NEhuT2orS3BiMmV3cGdPZlp0OWZ4ZHpXL2ovTmJkT0FTVyt1QnFCVTNkVE5NNzVJZU1rVHY4MVBMSzloUU5XK2o4akZBdXhrSmpoNWE2UDR4RWJkd1E0ZUtLbm5RZFdYUHdKSHlVZjBDakxMMWRXNDRQRWZiaGJXUUlBQ0hidWptYzlRNXJkZmlJaUlpSWlRK013eFNZNGRPZUNzWnRRcDRycUtqaWlwcWZKVEd5Q1NvVU1UbVkyNkd6ZERwMnRYZERaMmdXZVZ1M1F5ZG9acGlMTm9ZenFRZTVCM1pFVzRmMHJ2K0JkdjM5aVUrb1JuTXBMcWZXOHoxSU9vYU9WRSt4TnJiRGwraDlDbWZwN2NpbStTL3NEQzczSEFLaFpYRHFtNERxaTdpWnJYYU5FVm9FUGs4S3h0dmR6aUMyNGpnTzNZcHZkL3NhWTF1VXh5R3BaNU5yOXJ5VVE2anZIemNKZXIyMGpJaUlpb3RhSFlld2hZQzB4MTFnL2JJWGZKTFMzZElETlg0c3QxMGVKdW52U21pcTU1RFkyWHo4T2tVaUV4MXg2MW5uZWlkd2tWQ25rc0RPMTFEaFBvVlNpU0ZZT0IxTXJPSm5aNExWSGh0ZTdTSFQ0clZpazNjdEJvSk9YMXJHSzZpcXRvaHpOTlZKdENHWnp6aUVpSWlJaUFoakdXaDFQcTNid3NuSDlxN2VySFRwYnRZT3p1YTNHT2QxdDNXdDliNmxjaXN5eXU4Z295ME9HMm45MXVRRHhzNTZENEs2MkxsaHpESFh0SlJUWmFLcHNhWkhPdzFoZFh5Y3pzWW13bmxwanppRWlJaUlpQWhqR3REaWFXYU9UVmJ0Nno3bGNsS214OExORkkzdVdMQ1NhNTVtSlRScjlYcG15R3RWS0JWN3ZNUkxkYmRzM2VPNnQ4Z0trbDkzOUszVFZCSytDcW51TnVoZlZidGE1YjJvdFc3OG1ZREo4N1R2VmU4N2Ezcy9CeDg1RDcyMGtJaUlpb3RhRFlldysvWnk2WW03M2tmV2U4L3pwejFCV1hiT3dyNjJKSmJZTm12dEE5MW9kTUxuUjUzNlg5Z2ZDYjhVaXN6eGZJNHpkclN4QlJ0bGR1RnM2b3FPbEU0RC9aKysrdzZPcThqK092MmNtdlJkSVlvQkFFZ2loSmZRcXFDeE5SVVZjRzBWQkJKY0ZLd2lLSUIxK0lpcWdzaUt3NGlxS2dLQ0Fpc0NxU0ljUVNDQWtvU2NRQ0NHOWx5bS9QN0s1WnNpa3dVd2EzOWZ6NUhIbXpyM25uZ2xJOHBsenp2ZkEvMFg5WUZUMG9yYThFZjRmY3JUNU5YWS9SeXM3UHV6OFhJM2RUd2doaEJCQ2lEc2hZYXllK1RQcERPZXpFb25MdWNubG5Kdks1c1RqQWg2Z2FaUGlNT1pzYlY5aEd4cVZtcll1VFRtVkVXL1J2aVlYWkprY0piSVVaek1VSWhGQ0NDR0VFS0ttU0JpN3hibXNSTDY2L0dlWjR5TmI5RFc1NWtkcjBGVllaS0kwSzVXYWp1NHRsT2ZSbVFua2FBdXFkRzFpWGpwUVhHSS9NcjFzaUVyLzN6NWNBQzZWaExISG0zWm5aSXQ3Mlg4emhyVVhmak82MXR3c3VWWktqNEZDRTVVTFRYbTE5VVA0bHFwNnFDclZKeitIUnJ6WGNhVFIrVWRUenZQOWxTUG02YWdRUWdnaGhCQW1TQmk3UmNrYXExdU5iTkhYNVBsNXVrSVdSbTJwVXR1M1RtbGNkL0VQenY1dlUrUTdsVm4wMXdpVXE3VkR1ZWY1MkxueHBGOVBBTzV0SE15WmpLdG1MZG4vWjFLMGN2OUN2WmI1SVU4VFZNa2F0OXVWWHBUTDJNTXJsZWVGZXExUzVqNmp5SGhFcm9WalkxbzROamJaanAzR3Vrd2Y0M09TemR4YklZUVFRZ2doakVrWWF5RFNTaFhuYUhSTGRjVVNhbFM4MHZwQmJOVEZmK3luTTY2WWZlKzBiK01PbUxXOTZpalFGN0gyNHU4bVg4dlRGWktyTXg2RmRORFlBc1VqYlBuL20rNVp1cTFiL2FQVlFKTjdpRFYxOEt6MG5OS2pja0lJSVlRUVFvQ0VzUVlqS1Q5VGVkekkxc1hrT1U4MTc2VlU5TXZYRmZGeDdNNGE2VnVKRDJOK0lya2dzL0lUSzdFZzlKbHFUMzJjRWZHdDBYTTd0VFhmOW5rVmdQTlppVXcvdWI3U05ubzNDakxMT1VJSUlZUVFRb0NFc1FZak1UOWRlZXhsVnphTXRYTnR5cE4rdlpUbnF5L3NJYWtnbzBiNlZ1Smk5ZzBTOGxKcjlKN21KUHVNQ1NIRTdWbTNiaDA3ZCs1azNicDEyTm5aVmZtNm5Kd2NIQjBkemRhUEN4Y3VzSC8vZmg1ODhFRzh2THlNWHN2UHorZWpqejVpMkxCaHRHblRwdEsydnZ6eVMxcTJiRW1mUG4xTXZxN1Zhdm54eHg5eGQzZW5mLy8rZDl4M2c4RkFabVltTmpZMjJOdFh2RFpjQ0ZGL1NCaHJJQXIxV3RJS2MzQzNjYVNSclF0MmFtc2xHSGpadXZCbW0wZVZNTERueGlsK3V4RlZtOTJ0bDJTZk1TR0V1RDFaV1Zta3BLUmdNQmdxUC9sL2poOC96cng1ODVnOWV6YWRPM2MyU3ovKytPTVBObXpZd0wzMzNsc21qR20xV243NzdUZDY5dXhacFRDMmI5OCs5SHA5dVdGczI3WnRmUGJaWjdpNnV0S2pSdytUb1ZLdjE1ZjVucWhVS3RScWRabHo5K3padzVJbFM1ZzRjU0xEaHcrdnRIOUNpUHBCd2xnREVwK2JqTHVOSXlxSzF6R2R6MDdFVG0zTjIrMGVWNHBxWE02NXllcnovNjJWL3JuWk9KUlptMVhYcmIzd080NVd4V3ZMN21UUHRNL083VmJhTWJVZVRUUWM1OCtmSnpZMmxxU2tKT3p0N1ltUHQrd1dFcUp1YWRhc0dmbjUrWGg1ZWRHbVRSc0NBZ0pxdTB2MVZzZU9IZW5ldlR1elpzMWkvdno1ZE83Y21aVXJWN0oxNjlZcVhUOXUzRGllZWVZWm8yTkhqaHloV2JObUJBWUdXcUxMaXN6TVRMNysrbXY4L1B5NGV2VXE2OWF0WTlLa3NudVNUcDQ4bVhQbnpoa2RjM1oyWnNzVzQ4SmdSVVZGckZ1M0RyVmF6UTgvL01ERER6K01yYTJ0UmQrREVLSm1TQmhyUUM1azNTRFVyVGtBTFoxOXVKeHprN2ZiRFZPcUNHWVU1Ykk0Nm9jcWw0TTN0d1VoejFSK1VoMFRuMnVlcW9ybWFrZlViVHQzN2tTdjE5TzhlWE82ZGV0VzVwTjNjWGRJU2tvaUtTbUpNMmZPY083Y09RWVBIbHpiWGFxWE5Cb05iNy85Tmg5ODhBRmZmLzAxSFRwMDRONTc3OFhIeDZmQzYvUjZQYXRXclNwei9QTGx5MXk2ZElreFk4Wllxc3VLano3NmlMeThQRDc4OEVOMjd0ekpsaTFiNk5hdEc5MjdkemM2Yi9Ma3llVGs1Q2pQZCsvZXpkbXpaOHUwdDJiTkd0TFMwbmp2dmZlWU0yY09hOWFzTVJudWhCRDFqNFN4QnVSOGRxTHl1TDFiTXpxNk55ZmtmK0dzVUs5bFlkVFdHbDhuSnNUZFl0dTJiVFJ0MnRSczA2bEUvZVhsNVlXWGx4ZnQyN2ZuK1BIajdOaXhnNkZEaDlaMnR5d3VPVG01M0dtSStmbkZNd3RTVWxMS0hkRnhkblpXMXBOOThjVVg3TjI3bDNYcjFqRjE2bFJVcXVKcDlpRWhJWVNFaEZUWUQ1MU9aektNL2ZMTEw2alZhb1lNR2NMcDA2ZlI2WFJHcitmbEZVOHhqNHVMSXlJaW9zejFUWm8wUWFmVGtacGF2UGE1b0tDQTVPUmtvcU9qQVdqZHVqVnF0WnJ0MjdlemYvOSt4bzBiUjRzV0xSZ3paZ3poNGVFc1hyeVk1Y3VYNCtmbnA3VFp0bTFidG16WlF0T21UZW5ldlR1SER4L0d4Y1Y0M2ZlUkkwZllzbVVMTDc3NEloMDdkbVR5NU1tODk5NTdCQVFFOE9DREQxYjR2UkJDMUgwU3hocVEwK2xYMEdOQWpZbytqVm9yeC9VWStDam1KODZaYVUrejI3VXdhaXRKK1hjZUJqL3E4bnlORk1QUXFOUllxelNWbnFkVy9UVzMzMDVqYmJLMGZXblYyYXhhMUE4N2QrNlVJQ1pNNnRLbEMyRmhZZXphdFl0Qmd3YlZkbmNzYXVUSWtlajErZ3JQR1R0MmJMbXZUWm8waVdIRGhnSEZ3U2d6czdqNnJrcWxNZ3BCcHFqVmFqdzlQY3Q5dmFDZ2dEMTc5dEN6WjA4OFBUMFpOMjZjMFloVWFldlhyMmY5K3JJVmRpZE5tc1MxYTllTXBra21KaWF5YTljdUFMWnUzVXBVVkJTZmZQSUpYYnQyNWVtbm53YkF6czZPZWZQbU1XblNKS1pNbWNLU0pVdnc5L2RYMnRpNmRTdVBQUElJM2J0M0p6TXoweWlNUlVWRnNXREJBbnIxNnNWVFR6MEZ3SUFCQTdodzRRTExsaTNEeXNxS2dRTUhsdnUraFJCMW40U3hCaVJMbThmNXJFU2pEWXoxR0ZnUit3dUhVODVWY0dYTnVKNlhacFpxaXY4NHVob1ZvS1BxQzhGdng5QW1YUmpqZjErMXJ2bTgrNFJLejBuSVMyVnkyTDl2dDF1aWpybHc0UUo2dlY2Q21DaFgxNjVkMmJGakJ4Y3ZYbXp3YThpNmQrL09Rdzg5Vk9iNHp6Ly96TkdqUjVreFl3WTJOalpHcjZXbXBySml4WW9LMjQyUGoyZkNoUEwvZlRXMXpxcTBuMzc2aWN6TVRMeTl2UUZZdTNhdFVYQmN1WElsQ1FrSlhMcDBDVzl2Ynp3OVBaazVjMmFaZTJnMEdzYU9IVXRDUWdJVEowN2txYWVlWXRTb1VRQkVSa1l5Zi81OG1qWnR5b3daTTVUUlBBQWZIeC9lZi85OXBrNmR5dXV2djg3VXFWTzU5OTU3QVVoUFQ4Zk56UTBvWG10V0Vpb2pJaUtZUFhzMmZuNStUSjgrM2FpOThlUEhrNTZlenBJbFMwaElTR0RVcUZGWVdjbXZkRUxVUi9KL3JoblpxSzF3dExJbHJkRDBwMjJXNW1YcmlwUFZYeVdERGNDblozOWxiOUlaaytkNzJEalIxU09RUDVQT0tKVVg4M1JGUmlNOWRkRk5NK3hWSm9TNXhNVEUwTHg1ODlydWhxamovUHo4aUkyTmJmQmh6TWZIeDJSMXdmRHdjQUI2OXV4WnBpeDdRa0pDbGR0LzQ0MDNhTmFzbWRHeDMzLy9uZDkvLzczY2F3b0tDdGk0Y2FQUnNkS2phRGs1T1lTRmhmSHNzODl5NmRJbCt2VHB3OWF0VzFHcFZEUnExS2hNZTliVzFody9maHdBS3lzcjdPM3RPWEhpQk8rKyt5Nk5HalZpNXN5WnFGUXFzck96amE3ejh2SmkwYUpGTEZ5NGtIbno1ckZtelJvYU5XcEVmbjQrcnE2dUFHUmtaT0R2NzgrMmJkdjQ5Tk5QYWRhc0dUTm16RUNyMVpLUllUeXo1S1dYWGtLdjE3TisvWHBpWTJOWnZIaHhGYjZEUW9pNlJzS1ltWFIwYjhIRVZnUDU1dktCY3NPUEpZVzQrVEcxelNNNFcvMzFReTVQVjhEQm03SGxYdFBjc1JFVFd3MWtiT0Q5N0VrOHhkb0x2L0hpa2M4czFzY1BPbysyNkZqVzlCUHI3N2hRaG9lTkU1M2QvYkczc2lFKzV5YS9WMkVMZ0U0ZS9yajlyMXJsdnBzeGFQVzZDczlQTGN5dThIVlJ2eVFsSmRHdFc3ZmE3b2FvNDd5OXZaVkFJbTVmWUdBZ1FVRkJSc2RLMW15VjU5dHZ2eVUxTmJYY3RXci8vZTkvS1N3c3BHL2Z2bnp4eFJlMGJ0MGFUMDlQZHUvZXpiUFBQbXZ5bWdNSERnQnc5ZXBWdG03ZHlzTVBQOHlnUVlNWU5teFloU040WGJ0MlplWEtsUncvZmh3L1B6OGxpSmFNakdWbFplSGk0b0tycXl2ZHVuV2piOSsrRlJZY0dURmlCQk1uVHFSbHk1WVZmZytFRUhXWGhMRTc1R3hsejdqQUI3alBxKzMvbmxkOU0wdHplYVJKRjhZRTNGOW1IWldEeHBZQlBoM1ljYzMwTHdEZWRzWC8rTnVwcmZHeUxidFJ0TG5acXEwdDJyNUdkWHZyeUZ5czdSblZvaTlkUEFLVXlwTVhzNU9ZY3VJL25FaTdYT24xQzBLZXhzMjFPSXl0UHY5ZmsvdU1pWWJMenM1T3FpYUtTbmw3ZTlmWlV1U0ppWWxrWkdSdzQ4WU5FaE1UbFdJYjZlbnBaR1JrWUd0cnk0UUpFNVRBVUpzeU16UExyQjNMemMwdDkvekV4RVEyYnR6SVk0ODl4cEVqUjhxOFhsaFl5SVlORytqWnN5ZnU3dTVBOFJxMS92MzdzMlhMRm9ZTkcxWm1KQzg1T1psTGx5N2g0K05EZG5ZMnExYXR3dGZYbHlsVHBxRFZhbG0wYUZHNS9YRjFkY1haMlpuNzc3OGZRSGt2Rnk1Y0lDMHRqWXlNREpLVGsrbmR1emNMRml3Z1BUMmRwVXVYbHR1ZXQ3ZDNwZFVsaFJCMW00U3hPekRBdXdQUEJmUXpHbzF5dHJhdjRBcnpzdGZZOEZMTEFVb1FCTWpWRmZKblVqUkQ3Z2tGWUZpejd1eTVjWXA4WGRtOXJlNngvK3NIYTF6T1RZdjM5NHVMZjVoOVZHaEVpM3U1eDY3cXZ5Qm9WR29DbmJ3SmRmOXJXcG1QblJ0UE5PdGhkSjZ2dmJ2WitpZ2F0aXRYcnRSMkYwUTlVWmYrcmlRbUpoSVpHVWxNVEl6UjlMZlNVMjZiTjIrT201c2JkbloyZFNLSUFiejk5dHNtanpzN081czhibU5qZzZlbkoyUEhqalVaeHJaczJjTE5temVaTTJlTzBmSGh3NGV6ZGV0V05tN2N5UFBQUDIvMDJ1Yk5tK25TcFF0WHIxNGxPRGlZTm0zYThORkhIL0hWVjErUmtwS2lqSlN2WHIyYWpJd01wazZkQ2hRSHZ5KysrQUlyS3l0bHVtcDZlanBxdFpybHk1Y3I3Vy9mdmgxYlcxdGVldWtscksydDZkQ2hBMnExbWpmZmZKUHUzYnZ6NUpOUEFwQ2RuYzFubjMzR0UwODhZVlFRUkFoUnYwZ1l1dzEram8wWTdkK1BOaTVObEdOYWc1NGZyeDdqK3l0bC83RzNoRjZOV3ZGaTROL3dzSEZTamwzTFMyTngxRmF1NWFVUjR1YUhyNzA3bmpaT2pHelJsN1VYZml2VFJqT0h2K2JDWDh4T3NuaWZqNmRlTkVzQmo5SWVhZEtsMGpBVzRPUkZGNDhBMnJrMkk5akZ0OElSdXJUQ0hDTFM0emlaZGhrVldMaEVpQkJDMUt5UzZuOXhjWEhZMnRyU3VuVnJmSHg4YU42OHVWbEdXSDc2NlNlbHVtQnBSVVhGSHdpV1ZBUXNyYnh5K0thOC9QTExORzNhMU9qWTNyMTcyYmR2bjhuelBUdzgrT0NERDNCd2NDanoydlhyMS9uMjIyL3AzcjA3UVVGQlJtdThQRDA5R1Rod0lCczNicVJmdjM1SzJFbExTMlBIamgyODlkWmJyRnUzRGlpdUl0bTNiMThpSXlONTY2MjMrUGUvLzAyelpzMnd0YlVsTEN4TWFUTXFLb3JObXpjVEVCQ2doTEcrZmZ2eTY2Ky9HdlZyM0xoeDJOalljUFhxVlY1ODhVVVdMRmhBMTY1ZHNiS3k0c2lSSTBvWU8zVG9FTC8rK2l1UFBmWllsYjkvUW9pNlI4SllGYmhhT3hoTkFWd1Erb3pSODlpc2E2dzh1NnRHTnZadFpPdk1TeTBIME5VajBPajR5YlRMTEkzWlRvNjJBSUN2TC8vSnREYkYvMEEvN051WnM1blgySGN6eHVpYVpnNS9MV0Mra0gyalN2ZXY2OFU5VE9udTJaS24vWHFiZkszSW9DTTZJNEdUYVpjNG1YYVpTelV3UWlpRUVMWGh5SkVqN05xMUMxZFhWL3IxNjBlUEhqMlVmYjNNSlRnNDJHUUJqd01IRGhBVkZjV3p6ejZMdGJYeEIyS1ptWmxzMkxDaHl1M2Z1bWJzd29VTEZWNWphaHF4VnF0bDRjS0Y2UFg2Y2pkUGZ2NzU1OW0zYngrelo4OW01Y3FWT0RrNXNXblRKaHdkSGVuUm80Y1N4cXl0clFrTURDUS9QeDlyYTJzT0h6NU1zMmJOQ0FrSjRhdXZ2dUxHalJ0NGUzdHo0c1FKMUdvMVBYdjJOSG0vM054Y01qTXpLU29xd3NiR2hxWk5tK0x1N3M3dnYvOU8xNjVkNmRpeEkrdldyU012THc5N2UzdjI3ZHVIdjc4L3JWcTFxc3EzVGdoUlIwa1lxNEl1SHNiRC95VkJMRjlYeE5lWDkvSHp0ZkFhR1VGcDY5cVVXZTJmd0s3VXlJN09vR2ZMbFNOc2lEdUl2bFF2RGlXZjQxanFCYnA1QktJQ1htbjlJQ3FWaWorVGloYzZON1oxb1pGdDhiU090TUtjS2xVbzlMQnhNcnAza2FIaVFoVjF4ZjZrR0tNd2xscVl6ZkhVaTRTbFhpUWlMWTRDZmRrcG5FSUkwWkJzMjdhTmlJZ0lRa0pDR0R4NHNObERHTUNqano1SysvYnR1ZSsrc2x1Q0pDWW1FaFVWeGVPUFAxNW1EVlpHUmdhNXVibFZxalJaVkZSRVlXR2gwYkZiTjIrdWpNRmdZUG55NWNUR3h2TEtLNi9nNit0cjhqd1BEdzllZi8xMTVzMmJ4L1RwMDVrL2Z6NEFUenp4UkpsQUNjWHJSME5EUTVYUnE1TFFHQlVWaGJlM04yRmhZWVNHaGlwVEtyT3lzdmpqano4NGQrNGNNVEV4WEw1OG1hRkRoMUpZV0tqOCtmVHAwNGM5ZS9idzJtdXYwYWxUSjlhc1djT3BVNmRvMzc0OVlXRmhGZTdiSm9Tb0h5U01WY0xWMm9FUnplOHRjL3hrZWh3cnovNWFvMlhXWXpJU09KMGVyNHlLeGVjbXN5TDJsM0pIdFQ0NXU1T2xuVWJUMk5ZRks1V0cxMXMvVERlUFFBNGxuMlhRLzlhVUFVUmwvTFdPb1ptREo5WnFEUm1GdWVSb0N5alFGMkVBM0cwY2VhbmxBT1c4UEYxaHRUY3V0a1ExUlJ0MTVYK0ZyK2Fsc2pmcERBbDVhUnhQdlZEcGxNeUpyUVl5d0Nla3luMG9QVXE2cnRjL3EzemRwdmhEYklnN1dPWHpoUkRpZGtSRVJCQVJFY0dnUVlQbzBhTkg1UmZjcHZKR21Dcmo2dXJLeXkrL1hLVnpYM3Z0TlpQSHkxc3pac3JISDMvTXpwMDdHVGh3SUk4ODhnamp4bzBqS2Vtdm53dnZ2LzgrSDM3NElRQ2ZmLzQ1STBhTTRKdHZ2bUhHakJuTW1qWExaTG43RWlXallRVUZCVGc0T09EdDdjM3AwNmZwM0xrejU4NmQ0NVZYWGxIT3pjM041Vi8vK2hmQndjSDA2dFdMQ1JNbTBMWnRXMzcvL1hlbDJFdWZQbjM0OGNjZk9YSGlCRjI3ZHNYSnlZbVltQmhTVWxMUTZYUU1HRENndks0SUllb0pDV09WeU5VV2tLTXJ3SlBpZitqemRJV3N1L2dIdXhJamE3d3ZlZ3dzamQ3Qnd0Qm5DRSs5eE1iNGcyZ04rbkxQenl6S1kySFVWdVoxZUFxWC94VVd1YmR4TVBjMkRqWTY3M0R5WHh0Qzkyd1V4SWpteGxQYUhKY3NBQUFnQUVsRVFWUk1kQVk5bWx1bUo1NUtqNjkyL3kxZFRiRWl5MkovcnZLNWF0UmxLbE5XL2RxcVg2ZW0vazM1RkVMVUwvbjUrZno2NjY4RUJRVlpOSWpWbEFrVEpwZ2N5VEkxVW1XS1hxOG5MeStQKys2N1R5bXM4Y3d6ejVDVGswTmhZU0dyVjYrbWYvLytTcWw0RnhjWHhvNGRpNzI5UFVGQlFUUnAwcVNpNXVuUW9RTkZSVVZFUlVYUnVYTm5CZzBhUk9QR2pUbDA2QkJxdFpxK2Zmc3E1M3A3ZS9Qamp6K1c2WHZKTkVRb0RuY2RPblRBWURDZ1ZxdFp2WG8xalJvMTRwVlhYcUZidDI1S0JVZ2hSUDBsWWF3U1JRWWRIMFR2WUdubjBaek52TWJ5MkY5cWRkUGhBbjBSYjU3NHFzb2pUSEU1TjNrbmNnTnZ0WDJNSnZZZVpWNlB6MDNtU01wNTVmbTVyT3RsenJrMWlCWHF0V3lJTzFDdGZnUHNTb3drdXlpLzJ0ZFY1SDd2dGtaRlRNemhmSFlpanNtV0wwRmRFMnNNaFJCM3Q5allXQW9LQ2t4T0hheFAzTjNkR1QxNk5QMzc5emZhc05tVW5Kd2NBTlRxc2g5NHFkVnFwazJiaGw2dlYxNGZPSEFnVUZ5ZGNQWHExWFRwMG9VSEhuakE2THBubm5tbVN2MXMzYm8xYytmT3BWMjdkZ0E4OTl4ekFMenp6anQwN05peFRGWEtXNE5ZZW5vNk9wME9GNWZpN1dZMEdvMHlTZ2ZRcUZFajR1UGppWTZPWnRhc1dWWHFreENpYnBNd1ZnWHh1Y204ZmZJYkxtYmZxQlBWOWFyYmg2dTVLYngyL0VzRytIVGdQcSsydEhCc2pNNmc1MVJHUEdzdi9JYTIxTnF2YTdtcEprZkNERUMyTnAvb2pLdHNpRHQ0VzRVdXRsME5NM3MxeGZadXpjd2V4bjY5SHNHdjF5UE0ycVlRUXRTR2lJZ0lYRjFkNi8xZVZHNXVia3F3dWRXNWMrYzRlUEFnMXRiV3FOVnFwWUxoclZVWFM2aFVLalFhalZuN0Z4Y1hSMlRrWHpObVNsZVVOQmdNSEQ5K25ONjllN045KzNhZ3VPVCs0TUdEQWZqNTU1L1I2WFRZMk5pd2QrOWVOQm9OT1RrNVN0WEVXNVZVcGx5K2ZEa2ZmL3d4VUZ6UmNkaXdZV1o5VDBLSW1pRmhySXFxV20yd0lsbmFQQjdmVi83bWpaYWtOZWpZZWYwa082K2ZyUEM4cElKTS9yNi8rRk00RmFENjM3UTcvVzNHMEhjaXZsWGFzRVRCaitrbjE1dTlUU0dFYUNqaTR1TG8xNjlmYlhmRG9uUTZIVjkvL2JYeTNOblptZUhEaDlPclZ5K2o4elFhamNuUk1uT0lpWWxoN2RxMTViNXVaMmRIZUhnNDRlSGhBRGc2T2lwaExEdzhuTDE3OXdKL3JaOXIzNzU5dWVIVGxMWnQyMVora2hDaVRsSVpxclBCUngxU1c2RkdpUHBpYTkrcHRkMkZ1OEtTSlV1WU5tMWFiWGREMUFNMS9YY2xNVEdSMWF0WDg5eHp6eGx0NXR4UTZmWEZhNmd0RmJnc1NhL1hvOVBwcXJ6MlRRalJjTWpJbUJCQ0NORUFGUlFVMUhZWGFsUjlER0VsMUdwMXZlNi9FT0wyeWYvNVFnZ2hoQkJDQ0ZFTFpHUk1DQ0hxb0xpNE9PTGk0Z2dKQ1NsVGdjMlUxTlJVQ2dzTGNYQndVQ3F4V1VKUlVSRUdnd0VySzZ0cWZaSi8vdng1a3BPVGFkYXNXYVhsd1NNakk4bk56YVZObXphNHVycmVhWmZ2V3Bjdlh3YTRLNllvQ2lGRWZTVWpZMElJVVFmdDNidVgrZlBuRXhjWFYrbTVOMjdjWVBUbzBZd2VQWnFmZnZySlluMktpNHRqNk5DaFBQYllZNlNucDFmNXVwU1VGS1pNbWNLOGVmTXFyV0lYRnhmSDFLbFRXYnAwcWJMeHJSQkNDTkZReWNpWUVFTFVjNnRXcmFLd3NCQ0F6WnMzTTNUb1VKeWRuVTJlZStYS0ZiNzg4c3R5MjNyNjZhZHAxYXFWeWRkV3IxNk5YcTlIcjlkejRzUUovdmEzdjFXcGY1OTg4Z201dWJrODg4d3psWlpZLythYmJ6QVlERHp4eEJQWTJkbFZxZjNLakJzM1R0bDdxcXFDZzRPWk0yZU9XZTR2aEJCQ2xFZkNtQkJDMUdQSGpoMWozNzU5T0RzNzA3bHpaL2J1M2N2bm4zL09sQ2xUVEo2ZmtaR2hsTkUycGJ5OWlzTER3emx5NUFqZTN0NmtwYVd4Y3VWS3VuYnRXdWswd2g5Ly9KSDkrL2NEeFVIeCsrKy9OM25lNU1tVGFkbXlKWC84OFFjQS8vblBmL2pxcTYvS2JmZlZWMThsS1NuSnFLUzVLWnMyYlNJbEpZVzh2RHhhdEdpaEhOZnI5VnkrZkJrN096dDhmWDNMSEsvT3lGOWRWVEs5TlQwOXZVcFRYWVVRUXRROENXTkNDRkZQcGFTa3NHVEpFZ0QrK2M5LzByTm5UeUlqSTltNWN5Y2hJU0VNSERpd3pEVnQyN1psMjdadFpZNnZXTEdDUFh2Mm1GeHZscG1acWR6bnpUZmY1TUtGQy96clgvOWk2ZEtsekowN3Q5eTFZNGNQSDJibHlwWEtCcmVGaFlWRVJrYlNyVnUzTXVjMmJ0eVlSWXNXb2RmcjZkZXZINjZ1cnV6YnQ0L2V2WHRqWlZYMlIxV3paczBBYU4rK1BWQmNPVEEyTmhZbkp5Y0NBZ0tVODBxbVJicTR1TEJxMVNybGVFWkdCbi8vKzk4SkRBeGsyYkpsWlk0M0JDVUJMQ01qUThLWUVFTFVVUkxHaEJDaUh0THBkQ3hldkpqMDlIUjY5KzdOZ0FFREFIampqVGVZTldzV0gzMzBFVTJiTnFWTm16WkcxNm5WYXV6dDdmbisrKyt4dDdmbm9ZY2VBbENtOGQwNjBtVXdHRml5WkFrcEtTa01IVHFVME5CUVFrSkNPSFRvRUljUEgyYk5talZNbURDaFRQOE9IRGpBd29VTE1SZ012UFBPTy9UdTNac1BQL3lRNjlldkV4Z1lxTndYNE1TSkUxeS9mcDJFaEFTNmR1M0tyRm16K1BYWFg5bStmVHVabVpuTW5EblQ1RnF6dG0zYktodm5KaVFrTUdiTUdJS0RnMW04ZVBFZGZHZUZFRUtJbWlNRlBJUm9vTkxTMG1xN0M2SWFNak16ZWVpaGg1U3Y5ZXZYQXpCOStuVGwyTC8rOVMrZ09DQXRYYnFVaUlnSTdybm5IdDU4ODAybG5aNDllekptekJpS2lvcVlNV01HMGRIUlplNWxNQmhZdlhvMXYvMzJtM0lzSXlNRGxVcFZacTNaWjU5OXhwRWpSd2dLQ21MaXhJa0FxRlFxWnM2Y2lZK1BENXMyYldMejVzMUcxNlNrcExCbzBTSjBPaDFUcGt5aGQrL2VBTHp3d2d0NGVYbXhiTmt5amh3NW9yUS9iZG8wY25KeW1EWnRHbE9uRm05V1BtalFJUHIxNjhmKy9mdFp2bno1SFgxdmhSQkNpTHBLUnNhRWFLQSsrZVFUQU96czdIQnhjY0haMmRub1M2UFI0T0RnWVBSbHJvSUpvdnFzckt6bzBhT0g4andpSW9Lc3JDemF0bTJyakZhVnJIbjY5Tk5QMmJObkQ3YTJ0c3llUFJzbkp5ZWp0a2FPSEVsQ1FnSzdkKzltMnJScHpKNDltNjVkdXlxdloyWm1vdFBwakthdVpXWm00dVRrWkRUbGNPM2F0V3pac2dWM2QzZm16Sm1EalkyTjhwcXJxeXNMRml6Z3RkZGVZOVdxVmFTbXBqSisvSGhVS2hXZW5wNjgrZWFiMk52Ykc3MG5OemMzWnMrZXpkYXRXd2tKQ1FGZytQRGg3Tml4ZzYrLy9wcDE2OWJoN3U0T0ZBZStrbUQyNUpOUDN0azNsK0tSdjltelp5dlBpNHFLQUlpUGp6ZDVYQWdoaEtnSkVzYUVhT0R5OC9QSno4OG5LU21wMG5QVmFuV1pnRmJSbDZPalk3WDJtaExsYzNCd1VFS0JUcWZqaVNlZUFPRDU1NThuTkRRVUFLMVd5NUlsUzlpOWV6Y2FqWWJaczJjVEdCaG9zcjJwVTZlaVZxdjU5ZGRmbVRGakJrOC8vVFRQUC84OFZsWldwS2FtQXNaVEVqTXlNcFQxWWxxdGxwVXJWN0o5KzNaY1hWMVpzbVFKalJzM0xuT1A1czJiOC83Nzd6TnQyalEyYmRyRXhZc1hlZjMxMS9IMjlzYlIwWkY1OCthViszNUxpbm9BRkJZV1lqQVlHRGx5cE1ucGlFZVBIalY2UG0zYU5QcjI3VnR1MjZZVUZSVVJIaDVlNW5oMmRyYko0MElJSVVSTmtEQW1SQVBsNHVKQ1ptWm10YTdSNi9Wa1oyZVRuWjFkNVd1c3JhMnhzN1BEMXRZV096dTdNbCszSGkvOTNNSEJBWlZLVmQyMzF1QkZSVVdWS2NXZW41L1B6Smt6aVlpSVFLMVdNMzM2ZEpPRk1FcW8xV3FtVEptQ2k0c0xtelp0WXNPR0RlVGs1UERLSzY4b1UxaExSc1pLL3R5Yk5XdEdTa29LYytmT0pUbzZXZ2xpcGFzUTNxcGx5NVlzWGJxVUdUTm1jUHo0Y1Y1ODhVWFdybDJMVHFjalB6OGZiMjl2Z29PRHpmQmRLZDQ0T2lFaEFhMVdXKzFyM2R6YzJMUnBrL0s4cEZCSDI3WnRHMndCRHlHRUVIV2ZoREVoR3FoWFgzMFZLSjZlbFpXVlJYWjJOcG1abWNwLzlYbzlPVGs1NU9mbms1T1RRMDVPanJKWFZYVVVGUlZSVkZSRVZsYldiZlZUbzlFWWhUT05SbFBwbDFxdHhzcktDclZhWGFYelM2NHg5ZmpXWTZZcTk5VzAwcU5HZXIyZXExZXYwclJwVTVvMGFjS1pNMmVZT1hNbXYvenlpMUc0S00vNDhlTnAyYklsWDMzMUZjODk5eHhBbVpHeHJLd3NEQWFEOGp3cEtRay9QejhtVFpxay9EMnF6QWNmZk1ES2xTdHAzYm8xWGw1ZVhMeDRFWUNRa0JDbVRadFc5VGRmZ1k4Ly9waUVoQVN6dEhVM0tGbVgxN3g1ODFydWlSQkNpUExVL204ZFFnaUxjblIweE5IUnNjcm5aMlZsa1p1YlMxNWVIams1T1dVZWwvNnF6Z2hhZVhRNm5SSUdVMUpTN3JnOWM2a296SlUrWm00Nm5ZN2ZmLzhkVzF0YkNnb0tXTDU4T1ptWm1YejY2YWU4K3VxckRCczJESDkvZjlhdVhWdWxxYWU1dWJuMDc5K2YrKzY3VDVrQ1dESXlWaEsrU2taUVhWeGM4UFQwWk9IQ2hYaDdlNU9mbjEvdU5NaGJlWGw1OGY3Nzd5dlByYXlzY0haMnhzSEJnY2pJU0U2ZVBGbXQ3ME9KZ0lBQTdyMzNYcUI0S3FlYm14dTJ0clpBOGJxNmtuVmxKY0xDd3BTUy9sNWVYa29obEx0SlhGd2NFUkVSeE1iRzByMTc5OXJ1amhCQ2lBcElHQk5DR0NrcDhGRlZSVVZGeXJxMDBsOEZCUVZWT3E3WDZ5MzRibTZmVHFkRHA5TlZlbDVKTURDWFE0Y09rWjZlVHA4K2ZUaHc0QUJEaHc1bDdkcTF6SjQ5bTA4KytRUi9mMytndUxoR2FmbjUrUlVXWUNtOUZxc2tqTzNZc1lPREJ3OHFvNXBuenB4aDhlTEZ2UHp5eXpnNU9lSGs1R1EwaFUrdjE1T1NrbUp5L2RpdHVuYnR5cFl0V3dCWXYzNTloUnM0VjZSLy8vNUtHQnMzYmh6anhvMVRYbk4yZGxZS2srVG41M1A2OUdsY1hGd0lDZ29DVUlxQlFQRUk4WUlGQzVUbkpWTWRyMXk1WXZLNEplajFldWJQbjIreDlrc1lEQVpVS2hXdFdyVlNTdjhMSVlTb215U01DU0h1aUxXMU5kYlcxdFVLY0tYZEd1YTBXcTBTaE16MVpUQVlsSGIxZXIzSmMvUjZmWjJvcExkcDB5YWFOR2xDUUVBQUJ3NGNvRldyVm93ZE81YlZxMWV6ZWZObVJvd1lRVVpHaHJMMkRtREJnZ1VjT0hDQXpaczNHNDJDYnRxMENaMU9SLy8rL2ZIeThsS09sMHhUdkhXMDZzcVZLMXk1Y29YSmt5Y0RLT3UrSEIwZEtTZ29ZTVNJRWJpNHVQREZGMThZWGJkOCtYSUtDZ29ZTldvVXZyNis1YjYzaVJNbk1uejQ4Q3A5SDB5TmV0MHFJQ0JBMlZPc1pKK3hvS0Fnay91TUZSVVZzWGZ2M2pMSE16TXpUUjYzQkxWYVRYQndNTG01dVJhOVQ4blU1UGo0ZU9MaTRtU2FvaEJDMUdFU3hvUVF0ZXBPdzV5bEZCVVZsUWxycGdMY2hnMGJ6SGJQeU1oSXpwdzV3d3N2dkdBVURQLys5NytqVXFrWU5td1kyN1p0NDVOUFBtSHExS2tNR2pRSUFFOVBUN1JhTFJFUkVjcWVYZ0RmZi84OUtTa3B0Ry9mM2lpTXZmSEdHeWJYZ3MyWk00Znc4SEJzYkd3NGZmbzA3Nzc3TGdNSERtVGl4SW5ZMnRyaTQrUEQyYk5uU1VwS1V0b3JLaXJpdi8vOUwzbDVlYnp3d2d0bSsxNllrN1cxTlY1ZVhxeFpzMFk1bHBtWnlhaFJvMmpUcGczdnZmZWVjandySzRzeFk4WmdiVzF0a2I2WW8weC9WYVNucC9QNTU1L3o0NDgvOHNvcnI5VElQWVVRUWxTZmhERWhoRENoSkNUV0ZJUEJ3R2VmZllhVmxSV0RCZzNpcDU5K1VsNVRxOVhLTC9HdFdyWENZREN3Yjk4K0pZeDE3TmlSTFZ1MkVCNGVyb1N4K1BoNFVsSlM4UFQwcEYyN2RrYjNLcjFmV0drbDB6SnRiR3hvMGFJRnVibTUvUG5ubi96akgvOUFwVkxSclZzM3pwNDl5L0hqeDNud3dRY0JDQThQSnk4dmp3NGRPdENvVWFNSzMrUGh3NGVWVWJuS1ZHVTlYRldaS25SU1VxeEdyVlpqYjIrdkhMZTN0K2ZubjM4MjI3MXJpNXViRzRNSEQyYmJ0bTJrcDZjYjdTa25oQkNpN3FpM1lheVY4ejJjeTdwZTI5MFFvazVxNVh4UGJYZEJWRk5NVEF6bnpwMWp5SkFoZUhwNmxudGU2OWF0Y1hOekl6dzhuSUtDQW14dGJaVU5sQ01pSXBUelNpcnA5ZTNidDhMdEE2NWV2VXBVVkpReXVtWnRiWTFLcGNMSnlZbE9uVG9SRmhiR21UTm5hTmV1SFYyNmRHSDkrdldFaDRjclllemd3WU1BUFBEQUE1Vyt4MU9uVGhFZEhWMzVONE8vZ3FHNGZTVUJMQ01qUThLWUVFTFVVZlUyalBrN2Vra1lFNkljL281ZWxaOGs2cFNnb0NBYU4yN015SkVqS3p4UHJWYlRyVnMzZHUvZXpjbVRKK25Sb3dlT2pvNzQrdm9TRnhkSFRrNE9qbzZPU2hpNy8vNzdqYTZQaUlnZ01qS1MyTmhZb3FPamxVcUtJMGFNb0tDZ3dHalVyRisvZm9TRmhmSG5uMy9TcmwwN2dvT0RzYkt5VWtLZlhxL240TUdEcU5YcUttM0NQSDc4K0NxdkdVdE1UR1RYcmwwRUJBUlU2Znp5L1Bubm4remF0YXZNOFpKQ0hYRnhjY3ljT2RQa3RjOC8venl0V3JXNm8vc0xJWVFRRmFtM1lXeWdUd2YySkVhaXgxRGJYUkdpVGxHall2QTlJYlhkRFZGTkdvMkd4WXNYNCtQalUrbTVvYUdoN042OW03Q3dNSHIwNkFFVWI3NTg3ZG8xWW1OakNRb0s0dlRwMHpSdTNKaTJiZHNhWGJ0eDQwYU9IajBLUUpNbVRlalpzeWZ0MnJXamE5ZXU3TnUzejZnaVkwbFo5SU1IRHpKeDRrU3NyYTFwMWFvVjBkSFJ4TWZIazVTVVJIcDZPdDI3ZDYvU3lNdU5HemVxUERJR0tKdGFSMGRIWTJWbFZlMWdsSmVYeDdWcjE1Umdha3AyZG5hNXJ6LzIyR1BWdXA4UVFnaFJYZlUyakxWMDltR0FUd2k3RWlNcVAxbUl1OGhEdnAwSWNQS3U3VzZJMjFEVnFuZWhvYUZBOFhxdEVrRkJRU1FrSktEWDZ6bDA2QkE2blk0SEhuaWd6QlRGQng5OGtMNTkrOUs1YzJlam9oNUFtWkV4VDA5UC9QMzl1WFRwRWhjdlhpUWdJSUQrL2ZzVEVoS0N2YjI5TXVKVTFmTHBXN1pzVWNyZFY1ZWJtMXVWTnJuT3lzcGl5NVl0SER4NGtKaVlHTFp1M1dveVZKVlh3S00wYzI5YklJUVFRdHlxM29ZeGdKRXQrbkFvK1N4WjJyemE3b29RZFlLSGpSTWpXdHhiMjkwUUZ1Ymo0ME92WHIwSURBeEVyOWVqVnF0NSt1bW5lZnJwcHdHWU5Xc1dBSC83MjkvS1hGdXlaNWNwZVhsNVpZcHdEQjgrbktLaUlpVzREUnMyRENndW4zN2d3QUdjblozcDFhdFhsZnI5eUNPUFZIaC9VMUpTVWxpeVpFbTVyMmRuWnhNUkVjR2hRNGNBaUkyTkpUWTJGZ0NWU2tWbVpxYkpOWGpsRmZBUVFnZ2hhbEs5RG1NdTFnNnM3RHFPajgvdDVHaksrZHJ1amhDMXFxdEhBSysxZmdoN2plbEtlYUpobVRkdm5zbmpXVmxaSER0MkRIOS8vMnF0dHlvb0tDQTdPN3ZNTlVPR0RERjUvdDY5ZXlrc0xPVEJCeCtzY3RYSnBrMmIwcmx6NXlyM0NZcjNEeXZQaHg5K3lNNmRPekVZL3BxdWJtdHJTK2ZPbmVuVnF4ZTlldldTd2hWQ0NDSHF0SG9keGdDY3JPMTR1KzB3ZnI4UlJYamFKZUp5Ym5JbE42VzJ1eVZFaldqbTRJbWZZeU02dS92VDM3dDliWGRIV0ZCaFlTR3paOCt1OUx5TWpBeDBPaDA1T1RtOC9mYmJScTlObkRnUlB6OC9vSGgvc05JaHFpVFUrUHI2OHQxMzN4RVRFMVBoZmM2ZVBhdjhkKzdjdWNyeERoMDZsRnVrSXk4dmo0eU1qRXJmUTJuWjJkbmx2dWJyNjR2QllNRGQzWjBlUFhyUXExY3Z1blRwb2t3dlRFcEtJakV4c2NKMmk0cUt5ajBId05YVnRkNk9uRjIrZkJtbyt2UlhJWVFRTmEvZWg3RVNEM2kzNHdIdmRwV2ZLQ3pxMy8vK3QvSko5b3N2dmtodWJpN2ZmUE1OVVB5cCtOaXhZMnV6ZTBMVVd6cWRqckN3c0NxZm41U1VWR2F2cnB5Y0hPWHg4ODgvajE2dng4WEZCWjFPUjN4OFBGQzgvbXZqeG8xS3lmckszRnFRUTZQUmxCdkcxcTFieDdwMTY2cjhIaW96YU5BZ1FrTkRDUTRPTmxtKy94Ly8rQWRaV1ZrVnRuSDI3RmxHang1ZDd1dFRwMDZ0OHBvNElZUVFvcm9hVEJnVGRZT0RnNFB5T0RjM2w2Wk5teXJQcjEyN2hzRmdxSERQSXlHRWFmYjI5bXpidHUyTzJpaGRrTUxmMzU5ang0NlJrcEtDU3FYaW5udnVZZFNvVWJScjE0NTMzbm5udHZmNXNySXEvOGRLYUdob3RTc2labWRuczNQblRwT3ZlWGg0NE9IaFVlNjEvZnYzSnpjM3QxcjN1MVdUSmszdTZIb2hoQkNpSWhMR2hGbmRHc1pzYlcxeGQzY25MUzBOdlY1UFltSWk5OXdqR3hJTFVabm5ubnVPNTU1N3p1aVlPYWZMTFZ5NEVQaHJjMldOUnFPOFZycWlvam1NR0RHQ1o1NTVCclZhZlZzZnhreVpNdVcyN2p0NTh1VGJ1cTZoS0Zrdmw1NmVMbXZuaEJDaWpsTFhkZ2RFdzFJNmpKVk1pZkwxOVZXT1hidDJyY2I3SklRb24wYWpNUXBpbHFCU3FkQm9ORElxWHNOS0FsaDExK2tKSVlTb09STEdoRm5kT2pJR0VzYUVFRUlJSVlRd1JjS1lNQ3RIUjBmbGNjbklXT2sxRnhXVnFSWkNDR0UrM3Q3Rm03K25wNmZYY2svK2twaVlhRlQwcFNiN2R2YnNXVDc0NEFQMGVuMjU1NXc2ZFlwTm16Wng0OFlOczl3elB6K2ZqSXlNQ3U4cGhMaTd5Wm94WVZhbXdsanBOV0kzYjk1RXE5Vld1TWhmQ0NIRW5iT3pzOFBXMXBiTGx5OFRHaHBhMjkwQjRJY2ZmdUQ3Nzc5bjE2NWRoSVdGTVdmT0hFYVBIczJUVHo1cGNycHNSRVJFaFZzUG1CSVVGSVMvdjMrWjQ0bUppZXpjdVpQWFhudk41SFg1K2Zrc1hMaVFsSlFVaW9xS0dERmlSSmx6REFhRHlXQmxhajJrVHFkajRzU0paR1Jrc0huejVtcTlCeUhFM1VOK0l4Wm1aU3FNV1ZsWjRlM3RyWHpTbUpDUUlQdmVDQ0ZFRFFnTkRlWG8wYU1NSGp3WU96dTcydTZPVXRIVFlERFFwVXNYUm8wYXhicDE2L2pqanovNDhNTVBqYWE2UTNGNE8zRGdnRkVsMElyazUrY3pidHc0azJHc01oczNiaVFsSlFWL2YzKysvZlpiQmc0Y1NPUEdqWTNPT1hMa0NMTm16U3B6N2FSSmt4ZzJiSmpSc1o5Ly9wbXJWNitpVXFuNDVaZGZlUGpoaDZ2ZEp5RkV3eWRoVEppVnFUQUd4ZXZHU3NMWXRXdlhKSXdKSVVRTktBbGpzYkd4ZFdKMHJDUlVhYlZhYkd4c2VQYlpaK25jdVRNUkVSRmxnbGlKdG0zYnNtelpza3JienN2TDQ5RkhINzJ0ZnAwOWU1WnZ2dm1HL3YzN00ySENCTWFPSGN1aVJZdFl1blNwMFloZGNIQXdpeFl0VXA3cjlYcG16cHlKaTR1TFVYczNidHhnN2RxMURCa3lCRWRIUjFhdlhrMlhMbDN3OGZHNXJmNEpJUm91Q1dQQ3JFcUhzZEticmZyNituTGl4QWxBMW8wSklVUk44Zkh4b1huejV2ejY2Njk0ZTN0Yk5BeWtwS1F3WnN5WUNzL1JhclVBUFBIRUUyVmUrK3FycnhnMGFCQXZ2L3l5MmZxazErdUpqWTBGL3ZyWkV4MGRqVWFqd2NQREEyOXZiN0t6czFtMGFCRnVibTc4ODUvL3hOWFZsVmRlZVlYMzNudVBUei85bEZkZWVVVnB6ODNORFc5dmIzNzU1UmZHangrdi9Kd3JIY2EwV2kyTEZpM0N6czZPQ1JNbVlHdHJ5L0hqeDNubm5YZFlzV0tGMGM5SklZU1FNQ2JNU3FQUllHTmpRMkZoSVhxOW5zTENRbXhzYkl5S2VFaEZSU0dFcURsUFBmVVVLMWFzWU9QR2pUejExRk1XQzJSNnZaNzgvSHg2OSs1TisvYnRUWjRUR3h2TDNyMTdlZnp4eDNGMmRpN3ordTFNTDZ4SWJtNnVVWmdDZVAzMTF3RjQvUEhIR1Q5K1BMTm56K2I2OWV0ODhNRUh1THE2QWpCZ3dBRE9uei9QOTk5L2owcWxZdkxreWNxYXNOallXTFp2Mzg1TEw3MUVabVltOEZjWTArdjFMRjY4V0NrV1V2SWU1OCtmejZSSmszajc3YmRadUhDaHlmY3VoTGc3U1JnVFp1Zm82RWhoWVNGUVBGWFJ4c1lHTHk4dnJLeXMwR3ExWkdSa2tKMmRqWk9UVXkzM1ZBZ2hHajQ3T3p1ZWUrNDVObTdjeU9yVnE3bnZ2dnZvM3IyN3hkYVFkZXJVcWN6NnFSSjc5KzVsNzk2OURCZ3dBRDgvUDR2Y3Z6UW5KeWUyYmRzR3dQdnZ2OCsrZmZ2NDRZY2ZVS3ZWYUxWYTVzeVpRMlJrSksrOTlscVpBUG5TU3krUmw1Zkh0bTNidUhuekptKysrU2JPenM2a3BhVXBlN2lWRG1PRmhZVXNXYktFZmZ2Mk1YMzZkTnEyYmF1MDVlUGp3NkpGaTVnK2ZUcXZ2ZllhTTJiTUlEQXcwT0x2WHdoUjkwa1lFMmJuNk9oSVdsb2FVQnpHM04zZFVhbFVORzNhbE11WEx3Tnc0Y0tGT3JGK1FRZ2g3Z1krUGo1TW1EQkJDVU9IRHgrbVk4ZU9kTy9lWFFrV05jSGUzaDR3WGxPczArazRjK1lNSFRwME1Ibk5tVE5uZU9TUlIrN29ubHF0bHZEd2NLQTRuR28wR3FaT25VcEVSQVRQUFBNTTk5MTNIOW5aMldXdWZmSEZGM0YwZEdUVHBrMTgvUEhIekpneGc5VFVWR1VFcldSRGJhMVd5NnV2dnNyRml4ZVpNR0VDWGJ0MkxiUFp0bytQRCsrODh3NUxsaXhoMHFSSkxGMjZ0TndSUkNIRTNVUENtREE3VXhzL0F3UUVCQ2hoN05LbFN4TEdSSVBRckZtejJ1NkNxQ2RxKysrS25aMGRnd2NQSmpnNG1KTW5UM0xreUJHT0hEbUNyYTB0UGo0K3RHalJBbTl2YjJYRXJPUjRkWjA0Y1lLaW9pS2pZL2IyOWd3ZE9sU1pubGN5b2dUdzU1OS9zbWpSSXFaT25jcmd3WVBMdE9mcjY4dXp6ejViNlgyTGlvcFl2bnk1eWRkT25qeXBCTUFOR3pZd2NPQkFubmppQ1hyMDZFRmlZaUtQUC81NHVlMnVXTEdDNE9CZ1FrSkNBSXhHeHJLeXN0Qm9ORFJ1M0JnSEJ3Zm16cDNMbWpWcldMVnFWYm50ZmZYVlYyemR1dFZvNUV3SWNmZVNNQ2JNcnZUMHc5S2ZOSlplQzNEeDRzVWE3Wk1RbHBLZm4wOVNVaEplWGw2MTNSVlJoOTI0Y1lPQ2dvTGE3Z1lBelpzM3Azbno1Z3dlUEpqWTJGZ3VYNzdNalJzMzJMdDNiN25YdlB6eXk1V09vT2wwT2dDT0hUdW1qRUlCRkJZVzR1WGx4ZENoUS9IMDlBUWdOVFZWZVgzejVzMDRPanJTdDIvZk1tMU9uandablU1WHBmKy9EQVlESVNFaHVMdTdsM2x0Mzc1OXRHalJnc3VYTDNQbXpCbU9IajNLaHg5K1NLOWV2WWlQajZkbno1N2x0dXZuNTBlYk5tMlU1Nm1wcVJnTUJnNGZQa3hVVkJSMmRuYWNPSEdDLy91Ly84UGEyaHAzZDNmeTgvUExiYy9iMjV1SkV5ZFcrbjZFRUhjSENXUEM3RXBYaWlvZHh1NjU1eDdzN096SXo4OG5KeWVIbXpkdmx0bkRSWWo2eHN2TFM4S1lxTlNOR3pmdzl2YXU3VzRZc2JPekl6UTAxR2lXUW1KaW9oSWE4L1B6U1V4TXhNN09ya3BUR1V0bVFyeisrdXNNSERoUU9UNS8vbnppNHVJQThQVDBSS1ZTS1Z1ZG5EeDVrck5uei9MY2M4OFp6YXE0ZXZVcTE2OWZWNTZYWEEvRkkyVWxSYUZPbkRpaFZHZ3NVZEoyUUVBQW5wNmVwS1dsc1dmUEhwNTg4a2t1WDc3TUcyKzh3Zmp4NDlteFl3Y1BQdmdnVGs1TytQbjVrWkNRd0l3Wk01Zy9mNzZ5bnUyUFAvN2d0OTkrNCtHSEgwYXRWZ1BGVXhQajR1STRkZW9VVUJ3Q1o4MmF4Ylp0MjdDMnRzYlgxeGRuWjJmMjc5L1A2dFdyV2J0MkxWWld4Yjl1YmQrK25YUG56dkgzdi8rOTB1K25FT0x1SUdGTW1GM3BrYkhTNndKVUtoVXRXclFnSmlZR0tCNGRrekFtNnJzMmJkcHc1c3daV2ZzaEtuVDU4bVZsbWx0ZGR1dTB4TmF0VzFmNTJyeThQQUJsUFZXSi9QeDhaYTJZUnFQaG5udnU0ZXJWcTJpMVdqNzU1QlBjM2QxNThza25qYTdadVhNbjMzMzNuY243akJneGdyRmp4d0xGUWEvME5pcWxUWjgrblFFREJ2RGRkOS9ScEVrVEFnSUNnT0x5OVAvM2YvOUhZR0FnYjd6eEJsNWVYcnp6emp0NGVYbHg4K1pOVHA4K3JZU3hIMy84a2VUa1pLTTFhNTkvL3JuUmZmYnUzY3VDQlF1d3NiRmh5WklsWEwxNmxSVXJWdURwNmNtMWE5YzRjK2FNOG1lL2NlTkdXclJvSVdGTUNLRlExM1lIUk1OVDNzZ1lHRTlWdkhUcFVvMzFTUWhMQ1FnSXdOcmFtdVBIajlkMlYwUWRkZXpZTWV6dDdXblJva1Z0ZDhXaWtwS1NnTEpoTEM4dnoyalVLeUFnZ0ppWUdMNzc3anZpNHVLWU9IR2l5Y3FPenM3T2JOMjYxZWpMVkVuNEo1OTgwdWljLy96blA4cHI2ZW5wN05peGc0Y2Vlc2pvbXFDZ0lEUWFEWjA2ZGVMWXNXUG9kRHFzcmEwSkRnNG1LaW9LS0E2Uk1URXg5TVl1SEE4QUFDQUFTVVJCVk9uVHA5ejNmUFhxVmZMejgxR3IxV2cwR3RxM2IwOTBkRFNKaVltMGJ0MGFCd2NId3NMQ0FEaC8vanlKaVlrbTE4VUpJZTVlRXNhRTJaVTNNZ1lvbjB4QzhTZkZlcjIreHZvbGhLVU1IanlZNjlldks3OTBDVkhpNk5HakpDVWxHVTNiYTZoS3BoSTJiZHJVNkhoV1ZwYlJ6NFhRMEZCdTNMakIxMTkvVGUvZXZYbmdnUWZLYmRQSnljbm95eFJyYTJ1amMwb0hQNDFHZzdPek0wT0dEREY1Ylk4ZVBjakp5VkVDV0ZCUWtQTDQ1TW1UYUxWYTdyMzNYdVg4aUlnSXZ2enlTOTU1NXgyR0R4L08yTEZqU1UxTlZjSms3OTY5VWFsVTdOMjdGN1ZhVFljT0haVDFjL3YyN2NQWjJaa2VQWHFVKzM2RkVIY2ZDV1BDN0NvYUdmUHc4RkErTlMwcUtpSWhJYUZHK3lhRXBRd2RPcFRVMUZSMjdOaEJaR1Nrc201RjNIMXUzTGhCWkdRazI3WnRJeU1qZzRjZmZyaTJ1MVFqWW1OamFkcTBxZEhQQUlQQlFISnlzdEZvV1hCd01GQThnaloxNmxUbCtEZmZmTU5ISDMxazFqNDVPenV6YU5HaWN2ZFVDd29LVWdwd1FQRUhoZ2tKQ2FTbnAzUHMyREU4UER5TXFoN3UzcjJiWGJ0MjRlenN6TGh4NDFpN2RpMjJ0cmJZMnRvQ3hWTWcyN1ZyeDc1OSs0RGlQZGN1WGJwRVhsNGVlL2Jzb1gvLy9saGJXNXYxUFFvaDZqZFpNeWJNcnJ4cWlpWDgvZjA1ZWZJa1VEeFZzYmJMUFF0aExvTUdEZUxpeFl2RXhzWVNIaDZPcmEwdFY2NWNxZTF1aVJyazUrZEhmbjQrM3Q3ZWhJU0VOUGlwaVNXeXM3TTVlZklrQXdZTUlERXhrY2pJU0Z4Y1hEaDE2aFRaMmRuSzJyUDQrSGptejU4UEZFOERMQ3dzVk5vNGMrYU1SVDdFS0QwOS9sWWFqWVkyYmRwdzRzUUpubi8rZVlLRGd4azhlRENGaFlVY09uU0lmdjM2S1lVN0FGNTk5ZFV5WVdyLy92M0ttamlBL3YzN2MrclVLZlI2UFVPR0RPR2hoeDRpS2lxS3BLUWtCZzBhWlBiM0o0U28zeVNNQ2JPenNiRkJyVmFqMStzcEtpcENwOU9oMFdpVTEyOE5ZLzM2OWF1dHJncGhkZ0VCQVViVGNZVzRHK3phdFF1dFZzdWdRWVBRYXJXOC8vNzd5bXNkTzNha2YvLytIRDU4bUNWTGxnREZKZXMvKyt3ejVzNmR5K0xGaTdHM3QrZkNoUXQwNnRUSnFOMlNvaUFWTVJnTVNsbDlvTnJUMzE5NDRRWGxRMFEvUHorbVRwMUtiR3dzTjIvZTVQNzc3emM2MTlTb1ZuSnlNaTR1THNyelJ4NTVSQ240VVRKS3VIUG5UcG8zYjA1UVVGQzEraWFFYVBna2pBbUxjSEZ4SVQwOUhTamUzTFAwdmkrQmdZSEs0eXRYcnFEVmFwV3l2MElJSWVxWHJLd3N2djc2YS96OS9lblFvUU1HZzRFdnYveVNnb0lDSEIwZDhmTHk0dE5QUCtXSEgzNGdNRENRZDk5OUYxOWZYeHdjSEZpNmRDbGp4b3pCMTllWDVPUmtvekNXbFpYRm80OCtXdW45di8zMlc3Nzk5dHRxOTN2Mzd0MUcrNEdWVEZVRUNBc0x3OXJhbW9zWEx5cjdZclp2M3g1L2YzL2k0K001Y3VRSUxpNHVaR1ptc252M2JnWU5Hc1M3Nzc1TGRIUzB5WHRsWm1haTBXaVVxcEUyTmphc1g3KysybjBXUWpRODhodXdzQWduSnljbGpHVm5aeHVGTVh0N2UyVnZKb1BCUUZ4Y25GRkFFMElJVVgvWTJkblJwRWtUL3ZuUGZ3TEYyNWo0K3ZvYW5kT2pSdzhjSFIwWk5XcVU4dUhid0lFRHVlZWVlMWkzYmgwWExseWdSNDhlM0hmZmZjbzFEZzRPekpzM3o2aWRkOTk5dDh6OUJ3NGNhRlF0TVNjbmg1a3paMWJhNy9YcjF5cy9wMHl4c2JGaDdkcTF5dk54NDhiaDcrK1BYcTluOWVyVkdBd0dwVWpIeUpFamlZbUpvVnUzYnBYZUZ6Q2FMU0tFdUx1cERBYURvYlk3SVJxZWpSczNFaHNiQ3hTWEhTNVpzRjFpOSs3ZEhENThHSUNlUFh2ZUZaWEdoQkNpb1Nvb0tGQ0tXTnd0dEZvdGFyWGFhRTJaRUVKVWwvd0xJaXlpOUY0d21abVpaVjZYL2NhRUVLTGh1TnVDR0lDVmxaVUVNU0hFSFpOL1JZUkZsQTVqV1ZsWlpWNXYwYUlGS3BVS0tDNERYWlZGMmtJSUlZUVFRalFrRXNhRVJWUVd4cXlzckl4SzJwY3NrQlpDQ0NHRUVPSnVJV0ZNV0VSbFlReGtxcUlRUWdnaGhMaTdTUmdURmxIWnhzOWdITVprWkV3SUlZUVFRdHh0Skl3Smk2akt5RmlUSmsyVURUUXpNakpJUzB1cmtiNEpJWVFRUWdoUkYwZ1lFeFpoYjIrdlZKa3FLQ2lncUtpb3pEbHF0Wm9XTFZvb3oyV3FvaEJDQ0NHRXVKdElHQk1XNCtMaW9qd3ViM1FzSUNCQWVYenUzRG1MOTBrSUlZUVFRb2k2UXNLWXNKaXFURlVNQ2dwU0hwOC9meDZ0Vm12eGZna2hoQkJDQ0ZFWFNCZ1RGbE9WTU9ibTVvYTN0emNBZXIyZTJOallHdW1iRUVJSUlZUVF0VTNDbUxDWXFvUXhnRFp0MmlpUG82T2pMZG9uSVlRUVFnZ2g2Z29KWThKaXFsTGVIb3pEMkxsejU5RHBkQmJ0bHhCQ0NDR0VFSFdCaERGaE1hVkh4akl6TThzOXIxR2pSbmg2ZWdLZzFXbzVmLzY4eGZzbWhCQkNDQ0ZFYlpNd0ppeW1kQmlyYUdRTW9HM2J0c3BqbWFvb2hCQkNDQ0h1QmhMR2hNVlVkYzBZUUhCd3NQSTROalpXcGlvS0lZUVFRb2dHVDhLWXNKalNZU3dqSTZQQ2MzMThmSEIxZFFXZ3NMQlFOb0FXUWdnaGhCQU5ub1F4WVRFMk5qWllXMXNEeFdYcjgvUHpLenhmcGlvS0lZUVFRb2k3aVlReFlWRXVMaTdLNDhxbUtwYXVxaGdiRzR2QllMQll2NFFRUWdnaGhLaHRFc2FFUlZXMXZEMUFreVpObFBQejh2S0lpNHV6YU4rRUVFSUlJWVNvVFJMR2hFVlZ0Yng5Q1ptcUtJUVFRZ2doN2hZU3hvUkZWYWVpSWhoWFZZeUppYkZJbjRRUVFnZ2hoS2dMSkl3Smk2ck9YbU1BelpzM3g5N2VYam4veXBVckZ1dWJFRUlJSVlRUXRVbkNtTENvNm82TWdYRWhENW1xS0lRUVFnZ2hHaW9KWThLaVNoZnd1SjB3SmxNVmhSQkNDQ0ZFUXlWaFRGalU3WXlNK2Z2N1kyTmpBeFJ2Rm4zdDJqV0w5RTBJSVlRUVFvamFKR0ZNV0pTcnE2dnl1Q3ByeGdCVUtwV01qZ2toaEJCQ2lBWlB3cGl3S0xWYWpaMmRIUUI2dlo2Y25Kd3FYVmM2akowK2Zkb2lmUk5DQ0NHRUVLSTJTUmdURnVmaTRxSThyc3BlWXdBQkFRRXlWVkVJSVlRUVFqUm9Fc2FFeFpXZXFwaVJrVkdsYXpRYWpkRUcwQ2RPbkRCN3Y0UVFRZ2doaEtoTkVzYUV4ZDFPR0FQbzJMR2o4dmpVcVZOb3RWcXo5a3NJSVlRUVFvamFKR0ZNV056dGhyRm16WnJoNmVrSlFGRlJFV2ZPbkRGNzM0UVFRZ2doaEtndEVzYUV4ZDF1R0FQbzNMbXo4bGltS2dvaGhCQkNpSVpFd3Bpd3VEc0pZeUVoSWFqVnhYOU40K1BqU1U5UE4ydmZoQkJDQ0NHRXFDMFN4b1RGM1VrWWMzQndvSFhyMXNyejhQQndzL1ZMQ0NHRUVFS0kyaVJoVEZpY3M3TXpLcFVLZ056Y1hJcUtpcXAxL2ExVEZRMEdnMW43SjRRUVFnZ2hSRzJRTUNacXhKMk1qZ1VFQk9EazVBUVVoN2x6NTg2WnRXOUNDQ0dFRUVMVUJnbGpva2FVRG1OVjNmaTV0QzVkdWlpUHBaQ0hFRUlJSVlSb0NDU01pUnBST296ZFRoR09UcDA2S1kvUG5qMUxibTZ1V2ZvbGhCQkNDQ0ZFYlpFd0ptckVuVXhUaE9KMVo0R0JnY3J6a3lkUG1xVmZRZ2doaEJCQzFCWUpZNkpHM0drWUErUFJzZVBIajk5eG40UVFRZ2doaEtoTkVzWkVqVEJIR0d2ZHVqVU9EZzVBOFZUSCtQaDRzL1JOQ0NHRUVFS0kyaUJoVE5RSUZ4Y1g1Zkh0aGpHMVdrMW9hS2p5WEFwNUNDR0VFRUtJK2t6Q21LZ1JkMXBOc1VUSGpoMlZ4MUZSVWRYZXMwd0lJWVFRUW9pNlFzS1lxQkhXMXRiWTI5c0RZREFZYmp1UU5XclVpR2JObWdHZzArazRkZXFVMmZvb2hCQkNDQ0ZFVFpJd0ptcU1tNXViOHZoMnl0dVhLRjNJUTZZcUNpR0VFRUtJK2tyQ21LZ3hwZGVOM2NsVXhYYnQybUZ0YlEzQXRXdlhTRTVPdnVPK0NTR0VFRUlJVWRNa2pJa2FjNmNiUDVld3NySWlKQ1JFZVI0V0ZuWkgvUkpDQ0NHRUVLSTJTQmdUTmNZYzVlMUxkT25TUlhrY0hoNU9mbjcrSGJVbmhCQkNDQ0ZFVFpNd0ptcU1PY09ZdDdjMy92NytRSEVoajJQSGp0MVJlMElJSVlRUVF0UTBDV09peHBnempBSDA3dDFiZVh6MDZGRjBPdDBkdHltRUVFSUlJVVJOa1RBbWFveTUxb3lWQ0FnSXdNdkxDNERjM0Z3aUlpTHV1RTBoaEJCQ0NDRnFpb1F4VVdNY0hSMVJxVlFBYUxWYTh2THk3cmpOMHFOakJ3NGN1T1AyaEJCQ0NDR0VxQ2tTeGtTTmNuZDNWeDZiWTZwaXUzYnRjSFoyQm9wSDIySmlZdTY0VFNHRUVFSUlJV3FDaERGUm84eTE4WE1KdFZwTno1NDlsZWN5T2lhRUVFSUlJZW9MQ1dPaVJubDRlQ2lQVTFOVHpkSm0xNjVkc2JHeEFZbzNnWTZQanpkTHUwSUlJWVFRUWxpU2hERlJvMHBQVTB4TFN6TkxtMVpXVm5UcjFrMTVmdkRnUWJPMEs0UVFRZ2doaENWSkdCTTFxblFZTTlmSUdFQ1BIajFRcTR2L09wODdkNDZVbEJTenRTMkVFRUlJSVlRbFNCZ1ROY29TSTJOUVhLa3hKQ1JFZVM2alkwSUlJWVFRb3E2VE1DWnFWT2sxWXhrWkdlajFlck8xWGJyTWZXUmtKRGs1T1dacld3Z2hSTjExOGVKRmREcmRiVjFiVkZSRVVWR1JtWHRVTWExV1c2V2ZVZnYzNytlLy8vMXZEZlJJQ0ZGYkpJeUpHbVZsWllXVGs1UHkzQndWRlV0NGVub1NGQlFFZ0Y2djU4aVJJMlpyV3dnaFJOMlVtSmpJeElrVCtlYWJiNnA5cmNGZzRPMjMzMmJ1M0xsM0hNZ01CZ09YTGwxU25yLzExbHNzV0xCQWVYN3MyREVsTUo0OGVaSmh3NFp4NXN5WkN0dmN2WHMzMjdkdlY1N241T1NRa1pGUnBhK0Nnb0k3ZWo5Q2lKcGhWZHNkRUhjZkR3OFBzck96Z2VLcGlxVkh5KzVVcjE2OU9IdjJMRkQ4ZzY5ZnYzNVlXY2xmY3lHRWFLZzJiOTZNdGJVMWp6NzZhTFd2VmFsVWpCMDdsaGt6WmpCMzdseG16NTVOUVVFQmp6LytlSld1dDdhMjV1ZWZmd2JnNTU5LzV0TlBQMlhac21VRUJRV2gxK3VWOExWdjN6N216WnZIMjIrL1RmLysvVGw3OWl4MmRuYktCNGhWOWU2Nzd4SVpHVm1sYzhlTUdjUElrU09yMWI0UW91YkpiNm1peHJtN3V5dmw1MU5UVXdrTUREUmIyMzUrZnZqNituTHQyalVLQ3dzSkN3c3oyb2RNQ0NGRS9YWDY5R21qNGs5NnZaNmRPM2ZTcWxVcklpSWlxdFJHcDA2ZGNIWjJWcDYzYTllTzk5OS9uemx6NW5ENDhHRjY5dXpKeElrVEsyM255SkVqbkRwMVNuaytaTWdRZHU3Y3ladzVjMWl6Wm8xeVBDRWhnYVZMbHpKNDhHRDY5KzhQUUVSRUJDRWhJYmYxWVdIUG5qMFpNMlpNaGVlODlkWmIxVzVYQ0ZFN0pJeUpHbWVwSWg0bCt2VHB3NlpObXdBNGZQZ3czYnQzVnlvdENpR0VxTC9XcjE5UFdGaFltZU9uVDUvbTlPblRWV3JqMDA4L3hkblptWnljSEVhUEhzMzQ4ZU41OE1FSFdiOStQU3FWQ29EaHc0ZFgyazVHUm9aUkdOTm9OTXlZTVlPWW1CZ2NIQnlVNDQ2T2pnd1pNb1FYWDN3UktKNXFHQkVSUWZ2MjdWbS9mbjJaZGg5NDRBR09IejhPRkUvQnpNdkxZL3YyN1hoN2V3UGc3T3hjNlllWUdvMm0wdjRMSWVvR0NXT2l4bG1xdkgySjRPQmd2TDI5dVhIakJsbFpXWnc0Y1lJdVhicVkvVDVDQ0NGcTFvd1pNNVMxWFZsWldVeWFOSWtISG5pQXNXUEhBcENjbk15eVpjdDQ5dGxuYWRldW5jazJYRjFkZ2VJMVhsbFpXY3JhS3BWS1JWWldGdm41K2VYZTM5blpHVHM3dXpMSDA5TFNXTEpraWZKODE2NWRuRDkvSG8xR3czdnZ2UWNVVHpFY1BYbzBGeTllUksvWGs1V1Z4WjkvL2drVS95ek15TWpBMzkrZm9LQWdWcXhZWWRUK2loVXI2TkdqaC9JZUR4OCtYT0gzcWJDd3NNTFhoUkIxaDRReFVlTXNQVElHeFo4c2J0aXdBWUM5ZS9jU0dob3FhOGVFRUtLZUt6MjljUFBtemVoME9rYVBIcTJzUGM3T3p1YmN1WE1ZREliYldvLzg0WWNmc24vLy9uSmZuelJwRXNPR0RTdHozTXJLeW1pMEtqbzZtcXlzTEpvMmJXcDAzTUhCZ2ExYnQrTG41OGVxVmF1VTQ4dVdMZVBvMGFQS3NkMjdkd013ZS9ac01qSXlXTFpzR1FCVHBrd2hJaUtDNk9qb0N0OUhSWUZTQ0ZHM3lHK25vc2FWL2dGcHptcUtwYlZxMVFvL1B6L2k0K1BKeWNuaDBLRkQ5TzNiMXlMM0VrSUlVYk5TVWxMNDhjY2ZHVEprQ0Y1ZVhtWnR1MjNidG93ZlA3N004ZW5UcDVkN2piT3pzeklOOFpkZmZtSExsaTA0T0RpZ1ZxdTVmUGt5Yjd6eEJoNGVIdXphdFl2NCtIZ2NIUjJOcms5T1RsYW1JVmJtYjMvN0c5T21UVE02Tm0zYU5JWU9IVXEvZnYwQTJMRmpoMW5YWXdzaExFZkNtS2h4OXZiMjJOcmFVbEJRZ0ZhckpTc3J5K2pUVG5NWk1HQUEvLzczdndFNGNPQUFYYnQyeGQ3ZTN1ejNFVUlJVVgzbnpwMGpMaTZPbkp3Y2NuTnphZG15SmQyNmRhdlN0Vjk5OVJVQW8wYU5NbnUvbkoyZGFkKytmWm5qbGEwOXpzcktZdFdxVmV6ZXZadXBVNmV5ZS9kdUNnb0tTRTVPNXFXWFhtTFdyRmw4ODgwM2VIaDRrSnFhU25yNi83TjMzK0ZSMWRuang5OHo2UWtKYWFTUUJvUUFRVEJLa1JZVVJNQkZFQVJYRWFVb0xzaWlJaXNXN0NnMmRCVkJGaEZRUVhBcFN4RXhkS1FHUWcrSUVGcElJSkRleTZUTi9QN0liKzQzUXdwSklMa3o0YnllaDhlNWQrN2NleVpQek15NW4vTTVuMHhjWFYwQnVIcjFLdTNidDY5enpPZk9uVE1wK3g4OGVIQ2R6eVdFYUZpU2pBbFZ1TG01a1ppWUNKVFZ5dGRITXVibjUwZElTQWpuejUrbnVMaVl2WHYzTW1EQWdOdCtIU0dFRURWMzh1Uko5dS9mVDJwcUtsQ1cvTnc0VWxTZGpJd01ObTNhUkhCd01IdjM3alY1emxodGNmanc0UXB6a2wxY1hKUnVodFVwS2lxcWRENnp3V0NvOGpVblRwemc0NDgvUnFQUjhNa25uOUM1YzJlMmJkdUd1N3M3Yjd6eEJwOTk5aGt6Wjg1a3dvUUorUGo0TUhYcVZNNmNPVU9QSGozSXo4OG5JU0doMHZKSDQvdWRNMmNPVGs1TzZQVjZkdXpZVWVGOTYzUTZGaXhZd09MRmkwMzI5KzdkdThJb21oREN2RWd5SmxUaDd1NnVKR01aR1JrRUJRWFZ5M1VlZXVnaHpwOC9ENVI5T0hmdjNoMFhGNWQ2dVpZUVFvaXE1ZWJtc21iTkd1TGo0d2tPRHViQkJ4K2tUWnMyU2dmRG1zckx5OFBXMXBZclY2NVVTRDZNQ2RPT0hUdll0V3VYeVhPQmdZRTFTc2FPSHovT2swOCtXYXVZL1AzOTZkYXRHeE1tVE1ERnhZVlZxMWJSc1dOSDdyMzNYdXp0N1hudnZmZTRkdTBhL3Y3K0FEUnIxb3hqeDQ3Um8wY1BwU1YvdTNidGdMSVJ0Z01IRGhBVkZjV3hZOGZRNlhSa1pXVXhac3dZQ2dvS3VQZmVleGs0Y0tESjlmLzk3My9UcDArZkNzMnFhbHI2S0lSUWp5UmpRaFVOMGNRRHdOUFRrNDRkTzNMcTFDbjBlajA3ZCs2czh1NmpFRUtJK2hFWEY4ZktsU3ZSYXJXTUhUdVd3TURBT3AvTDM5K2YzMzc3cmRMbjR1UGpHVDkrUEcrKythWXlmNnEyMnJWcnAzUm5MTytkZDk2cDhqVU9EZzZNR0RHQ3RMUTBqaDA3eHNLRkN4azllalJPVGs3RXhzWUNZR2RucHh6ZnVYTm45dTdkeTZSSms5aS9meit1cnE3S0F0QkhqeDdsaXkrK3dNYkdCbHRiVzRLRGc1a3padzYydHJhc1g3K2VIajE2MExkdlg1UHJmL1BOTjdSdTNickNmaUdFK1pOa1RLaWl2dHZibC9mZ2d3OXkrdlJwOUhvOXAwNmRvbWZQbnJkOXdyY1FRb2pLcGFhbXNtTEZDanc5UFhueXlTZHAwcVNKMmlGVnEyblRwblRxMUtuQy91clc3anA2OUNnZmZmU1J5YjZmZi81Wm1kc0cwS3BWSzZWYll0KytmZG04ZVRNUkVSSHMzcjJiL3YzN0szUFNXcmR1emJScDB3Z1BEMmZXckZsa1pXVmhhMnNMbEsxdDV1Ym1SbDVlbmtuWnBNRmdvS2lvaU56Y1hHV2ZuWjBkTmpZMmRmZ0pDQ0Vha2lSalFoWGxPeXJXNThnWWxNMFQ2Tnk1TTRjUEh3Ykt5bGVlZXVxcGVyMm1FRUlJeU0vUFo5bXlaZGpiMnpOcTFDaUxhS0trMSt0cnZVNVhqeDQ5V0xseUpSczJiR0RseXBWODlkVlhTb2xnVVZFUnI3enlpa21Eam52dXVRZC9mMy9tenAyTFhxOW55SkFoeW5QKy92NUtPV041eWNuSjVPZm40K2ZueDRRSkUwaE9Ualo1ZnVIQ2hTeGN1RkRabmpadFdvVnlSaUdFK1pGa1RLaWlJVWZHQUI1NDRBRk9uRGhCY1hFeEZ5NWNJRDQrL3BiS1pJUVFRdHpjYjcvOVJrRkJBZVBIajcvbFJHekRoZzBteVVabGpLTkZuMzMyR1Y5ODhVV2x4N2k0dUxCOCtmSXF6M0g0OEdFZWVlU1JXc1ZtWTJORFNVa0phOWFzb1VXTEZuaDRlQ2czSGVmUG4wOU9UZzVQUC8yMGNyeFdxMlh3NE1GODk5MTMzSFBQUGJSczJmS20xN2gwNlJLQVVzNzQ2S09QTW1qUW9FcVBmZUdGRjJvVnZ4QkNQWktNQ1ZXNHVMaWcwV2d3R0F3VUZoYWkwK213dDdldnQrczVPRGpRdlh0M3BRUFYxcTFibFRWaGhCQkMzSDZ4c2JHY08zZU9mdjM2M1piUzhORFFVTWFNR1ZQdE1abVptYXhhdFlvK2ZmcFVtZUNVbjd0Vm1UWnQyakJxMUtoS242dHU3YTVtelpyeHhodHZzR3paTWthUEhrM2Z2bjN4OFBCZzdkcTF2UDMyMjNoNmVpckhYcjkrblJVclZnQmwzU1VqSXlQcDJiTm50WEZGUmtiU29rVUxwZnV3dTd1N3JDVW1SQ01neVpoUWpidTdPMmxwYVVEWjZGano1czNyOVhxOWV2WGkwS0ZERkJZV2N2MzZkYzZlUGF0MHJ4SkNDSEg3NlBWNk5tN2NpSXVMQzkyN2Q3OHQ1d3dKQ1NFa0pLVGFZK0xqNDFtMWFoWGR1M2V2VXdPUFBuMzZVRnBhU3E5ZXZXNTZiRjVlbnNuYVl4cU5odkR3Y0hyMTZzVzZkZXVZUDM4K1VOWklxbnhwZm1abUp0T25UeWN2TDQ4MzMzeVRIMzc0Z1k4Ly9wZ1BQL3l3UWpmRXdzSkNOQm9OUlVWRjdOdTNqeWVlZUtMVzcwa0lZZDRrR1JPcWNYTnpVNUt4akl5TWVrL0diR3hzNk4yN045dTNid2RnNTg2ZHRHM2J0dFp0bFlVUVFsVHYxS2xUWkdabThzUVRUOXgwc1dSejhzQUREMVQ1M09yVnE5SHBkTmpZMkpDYm04dVdMVnRNNW5ZWkRBYk9uei9QeG8wYjJicDFLMTVlWGd3ZE9wU0lpQWhlZmZWVnhvNGRTOWV1WFpreFl3WnBhV204Kys2N2hJZUhFeElTd3BRcFU1ZytmVG9qUjQ1azRNQ0JyRm16aHNMQ1FxS2pvd2tQRDJmbHlwVVVGaGJTdjM5LzVYcExsaXhoNmRLbDlmcnpFRUxVUDBuR2hHckszeWxzaUhsakFGMjdkdVhBZ1FQazVlV1JscGJHOGVQSEsrMmFKWVFRb3U0T0hUcUVwNmNuYmR1MlZUdVUyK2JFaVJNY09uUUlLT3VzMkxKbFMxNTU1UlVBOXU3ZHk5eTVjOG5JeU1ERHc0Tm5uMzJXb1VPSFltOXZ6NGdSSTRpSWlNRE56WTJwVTZkaWEydkxqQmt6bEJIRHdNQkF2djc2YXo3NDRBTldybHhKbHk1ZDJMMTdOMUEyR3ZqTU04K3diTmt5Um80Y2lZZUhoeExQZ0FFRFRKS3o4cVpObTFhZlB3b2h4RzJrTVZTM3BMd1E5ZWpRb1VOczJiSUZnTEN3TUI1OTlORUd1ZTd4NDhmWnVIRWpBRTVPVHJ6ODhzdFlXOHQ5Q1NHRXVCMFNFaEw0NFljZkdEUm9VSVd5dThaQXI5ZWowV2hNcWlxU2s1Tlp2bnc1UFh2MnBHdlhycFdPQnBhVWxEQi8vbnlHRHgrT241OWZoZWZ6OHZJNGN1UklwYU56Qm9PQmtwSVNhVlV2UkNOa09iVURvdEZweVBiMjVkMXp6ejNLWlBLOHZEeWxxWWNRUW9oYmQrVElFYXl0cmJuNzdydlZEcVZlYUxYYUN1WHRYbDVlVEowNmxXN2R1bFZabG1sdGJjMUxMNzFVYVNJR1pUY0hxeXFUMUdnMGtvZ0owVWhKTWlaVVV6NFpNODRkYXdnYWpjWmtUWmY5Ky9jMzZQV0ZFS0t4S2kwdDVhKy8vaUlzTEV5U0J5R0VxQUZKeG9ScTNOemNsTHVMZVhsNUZCWVdOdGkxbXpkdnJwVFBHQXdHTm16WTBHRFhGa0tJeGlvdUxvNlNraEx1dXVzdXRVTVJRZ2lMSU1tWVVJMUdvekdaakp5YW10cWcxMy9vb1llVVJVaXZYcjNLc1dQSEd2VDZRZ2pSMkp3L2Z4NGJHeHNDQXdQVkRrVUlJU3lDSkdOQ1ZlVVh3V3pvVWtGYlcxc2VmdmhoWlh2Nzl1MFVGQlEwYUF4Q0NOR1lYTGh3Z1JZdFdzaVNJVUlJVVVPU2pBbFZsVS9HR25wa0RLQkRodzRFQlFVQlpZdHJidHEwcWNGakVFS0l4aUF6TTVQMDlIU0NnNFBWRGtVSUlTeUdKR05DVldxV0tSb05HVEpFNlg1MSt2UnA0dUxpVklsRENDRXMyZVhMbHdFa0dSTkNpRnFRWkV5b3Fud3lwbFpIUXpjM04zcjE2cVZzYjlpd2dkTFNVbFZpRVVJSVM1V1ltSWlkbloxSnAxd2hoQkRWazJSTXFPckdPV05xclVIZXUzZHZYRjFkZ2JKU205MjdkNnNTaHhCQ1dLckV4RVI4ZlgzVkRrTUlJU3lLSkdOQ1ZYWjJkalJwMGdRb2F6SGZrSXMvbDJkbFpXV3k5bGhrWktTc1BTYUVFTFZ3L2ZwMXZMMjkxUTVEQ0NFc2lpUmpRblhtTUc4TW9FV0xGclJ2M3g2UXRjZUVFS0kyMHRQVEtTa3BrV1JNQ0NGcVNaSXhvVHExT3lxV04zRGdRR3h0YllHeXRjZU9IajJxYWp4Q0NHRUpVbEpTQVBEeThsSTVFaUdFc0N5U2pBblZtVU1URDZNbVRaclF0MjlmWlh2YnRtM2s1dWFxR0pFUVFwaS96TXhNQUdYdXJSQkNpSnFSWkV5b3pweEd4Z0R1dSs4Ky9QejhBQ2d1TG1iOSt2VXFSeVNFRU9ZdE96c2JhMnRySEJ3YzFBNUZDQ0VzaWlSalFuWGxrN0hrNUdRVkkvay9qei8rdUZLdUdCc2J5OEdEQjFXT1NBZ2h6RmRXVnBhTWlna2hSQjFJTWlaVTE3UnBVNnlzckFBb0tpb2lQejlmNVlqQXhjWEZwTHZpamgwN1NFeE1WREVpSVlRd1gxbFpXVFJ0MmxUdE1JUVF3dUpJTWliTWdybVZLZ0swYjkrZURoMDZBS0RYNjFtOWVqWEZ4Y1VxUnlXRUVPWW5PenRia2pFaGhLZ0RTY2FFV2JoeDhXZHpNV2pRSUZ4Y1hJQ3lDZW9iTjI1VU9TSWhoREF2ZXIyZTNOeGNTY2FFRUtJT0pCa1Rac0ZjMWhxN2taMmRIU05HakZDMi8venpUNktqbzFXTVNBZ2h6RXRlWGg0QVRrNU9La2NpaEJDV1I1SXhZUmJNc1V6UnlOL2ZuL0R3Y0dWNzA2Wk5aalY2SjRRUWF0THBkQURZMjl1ckhJa1FRbGdlU2NhRVdUQ250Y1lxODhBREQrRGo0d09VdGJ0ZnZYbzFwYVdsS2tjbGhCRHFrMlJNQ0NIcVRwSXhZUmFhTld1bVBNN016TVJnTUtnWVRVVmFyWmJISDM5YzZmcVlrcExDOXUzYlZZNUtDQ0hVSjhtWUVFTFVuU1Jqd2l4WVdWa3BrNzhOQm9QWmxTb0N1TG01OGZERER5dmJodzRkNHZ6NTh5cEdKSVFRNnBOa1RBZ2g2azZTTVdFMnpMV0pSM21kT25VaUpDUkUyVjYvZmoyNXVia3FSaVNFRU9xU1pFd0lJZXBPa2pGaE5zeTVpVWQ1dzRZTnc5SFJFU2o3RXJKbXpScXpLNnNVUW9pR0lzbVlFRUxVblNSandteDRlM3NyajVPU2tsU01wSHIyOXZZOC92amp5blo4ZkR4Ly9QR0hpaEVKSVlSNmlvcUtzTGEyUnFQUnFCMktFRUpZSEVuR2hObnc4dkpTSGljbko2c1l5YzBGQlFYUnIxOC9aWHYvL3YyY1BYdFd4WWlFRUVJZHhjWEZXRnRicXgyR0VFSllKRW5HaE5rb1B6S1dscFptOXEzamUvYnNTYnQyN1pUdGRldldtWDBTS1lRUXQxdHhjVEUyTmpacWh5R0VFQlpKa2pGaE5xeXNySEIzZDFlMkxTR3hHVFpzbU5KNHBLU2toUC8rOTc4VUZCU29ISlVRUWpTY2twSVNTY2FFRUtLT0pCa1Rac1dTU2hVQmJHeHNlT3FwcDVRdkl0bloyYXhhdFVvYWVnZ2g3aGd5TWlhRUVIVW55Wmd3SzViU3hLTThOemMzUm93WW9Xekh4OGV6YmRzMkZTTVNRb2lHbzhhY3NmejhmR2JNbU1HZmYvNXBzajh1TG83UFAvKzgxamZ6dnZ6eVN5SWpJMnQwN0E4Ly9NRGF0V3RyZGY0YmxaU1VrSmVYZDlQajl1M2J4NDRkTzI3cFdrSUk4eWJKbURBcmxqWXlaaFFTRWtKNGVMaXlIUlVWeGJGangxU01TQWdoR29ZYVpZckZ4Y1hzMjdlUGxKUVVrLzA3ZCs1azkrN2RPRGs1MWVwOCsvYnRJejQrdmtiSEhqbHloRk9uVGxYWWJ6QVlpSTJOVmJiZmZQTk5aczZjcVd3ZlBueFltUXQ5NHNRSmhnMGJ4bDkvL1ZYdHRiWnQyOFp2di8ybWJPZmw1WkdWbFZXamY0V0ZoVFY2UDBJSWRVbjdJMkZXTERVWkEramJ0eThwS1NuRXhNUUE4UHZ2ditQaTRrTHIxcTFWamt3SWNWZDNUZ0FBSUFCSlJFRlVJZXBQYVdscGd5Vmo2OWF0dzg3T2psNjllbFY0em1Bd3NIUG5UcnAxNjNiVFpLeWtwSVNJaUFqNjlPbURpNHVMeVhQYnQyOG5NRENRTm0zYXNHdlhMdno4L0FnSkNibHBiQkVSRWN5Yk40L1pzMmZUcGswYjlIcTlrbnp0M2J1WER6LzhrT25UcC9QZ2d3OXk3dHc1N08zdGFkT21UUzNlUGJ6MzNudWNQSG15UnNlT0d6ZU9wNTkrdWxibkYwSTBQRW5HaEZseGQzZEhxOVdpMSt2Snk4dWpvS0FBQndjSHRjT3FzUkVqUnJCa3lSSVNFaElBV0wxNk5lUEdqY1BYMTFmbHlJUVFvbjdvOWZvR1cyTXNNaklTRHcrUFNwT3hFeWRPa0ppWVNLOWV2VGg4K0hDVjUyamV2RG0rdnI0c1c3YU1vcUlpazNVamk0dUxtVHQzTG84OTloZ2hJU0ZzMkxDQmMrZk84ZWFiYjVwVVAxVG00WWNmWnZQbXpYend3UWNzV3JSSTJaK1FrTUNYWDM3SndJRURlZkRCQndHSWpvN203cnZ2cmxONVovZnUzUmszYmx5MXg3ejU1cHUxUHE4UVFoMlNqQW16NCtQanc3VnIxd0JJVEV5a1pjdVdLa2RVYzFaV1Zvd2FOWXBGaXhhUmtaRkJTVWtKeTVjdjU3bm5ualBwRkNtRUVJMkZ3V0Jvc0dRc01UR1JEaDA2VlBxY3NaeHZ6Wm8xckZtenBzcHpQUGZjY3p6MTFGUGNmLy85Yk5xMHlTUVpPM3o0TVBuNStmVHYzeCtOUnNPbm4zN0tyRm16bURGakJzOCsreXlqUm8ycThyeFdWbGE4OWRaYm5EMTdGa2RIUjJXL2s1TVREei84TU04Ly96eFFWbW9ZSFIxTmh3NGRXTDU4ZVlYejlPM2JsNk5IanlydnQ2Q2dnTjkrKzAyWlUrM3M3RXh3Y0hDVmNSaGpFVUpZQmtuR2hObng4dkpTa3JHa3BDU0xTc1lBN08zdEdUMTZOQXNYTHFTZ29JQ0NnZ0tXTFZ2Rzg4OC9iL0lCTFlRUWpZSEJZRUNycmY4cDZEcWRqcVNrSkZhc1dNSC8vdmMvQUw3NDRndSsrdW9ycGt5Wnd2NzkreGsyYkJoOSsvWmx5cFFwakJzM2pxNWR1L0xHRzIvUXQyOWZIbnp3UWFaT25hcFVXL1R1M1p0ZmYvMlZNMmZPS05mWXRtMGJIVHQyeE0vUER3QTdPenZlZnZ0dG5KMmRTVTFOclRLMmpJd01aczJhcFd4djNicVZDeGN1WUdWbHhlZWZmdzZVbFJpT0hqMmFTNWN1b2RmcnljbkpZYytlUFFDa3A2ZVRsWlZGeTVZdGFkT21EWFBtekRFNS81dzVjK2pXclJzQXFhbXBIRHg0c05xZlZWRlJVWTErcGtJSTlVa3lKc3lPSmM4Yk0ycmF0Q2xQUC8wMFAvMzBFeVVsSldSbFpiRjgrWEtlZmZiWkJ1ODZKb1FROWFtaHloVFBuajJMd1dEZ3BaZGV3c2JHaGxtelpqRjA2RkE2ZE9qQXRtM2JzTFcxWmZUbzBXUmxaUUhRcFVzWGdvT0R5Y3ZMSXpRMGxNREFRQURscGxqSGpoMEpEUTJsdUxoWWVSOEpDUWs4K2VTVEp0ZlZhclc4OHNvcnl2eXZ5bGhiVzV1TVZwMDVjNGFjbkJ6OC9mMU45anM2T3JKdTNUb0NBd05ac0dDQnNuLzI3TmtjT25SSTJXZnN5UHYrKysrVGxaWEY3Tm16QVhqMTFWZUpqbzQyU1NBcm85UHBxbjFlQ0dFKzVGdWhNRHZsMjl0YmFqSUc0T3ZyeTkvLy9uZisrOS8vQW1YbEpxdFhyMmJreUpFTlZ0SWpoQkQxcmFGR3hvNGRPMGJUcGswWk5HaVFrbkMxYWRNR1B6OC9EaHc0d0pOUFBvbUxpd3RIamh6QnlzcUtGaTFha0pLU2dzRmd3TmZYbDRLQ0F1RC9rakd0Vm1zeUFxWFZhbG13WUlHeVRtUnhjVEVSRVJFODhzZ2pXRnRiVjF2NjUrenNySlFoYnRxMGliVnIxK0xvNkloV3ErWHk1Y3Y4NjEvL3d0M2RuYTFidHhJZkgxK2h3VWhxYXFySloxOTErdlhyeCt1dnYyNnk3L1hYWDJmdzRNSGNmLy85QUd6Y3VQR21wWXhDQ1BNZ3JlMkYyYkhFdGNhcTBycDFheDU1NUJGbCs4S0ZDNnhkdTFZV2hSWkNOQnAxblRPV21abEpYRndjY1hGeFJFZEhrNW1aV2UzeGtaR1JkT3JVcWNKK0t5c3J1bmZ2emxOUFBRWEF5Wk1uQ1FrSndjN09qc3VYTHdQUW9rVUxKUmx6Y0hBZ09UbVpJVU9HS1AveTh2SllzbVFKano3NktFT0hEdVc3Nzc3andvVUxMRnEwaUJkZmZMRkdiZTl6Y25MNDhzc3ZtVDE3TmxPblRxVnQyN1kwYWRLRTFOUlVKazZjeU1tVEovbmxsMTl3ZDNjbkx5L1A1UDFldlhyMWxobzluVHQzanZUMGRHVjc4T0RCaElhRzF2bDhRb2lHSXlOand1dzRPRGpRcEVrVGNuTnowZXYxcEtXbDRlSGhvWFpZZGRhcFV5ZlMwOU01Y09BQUFILzk5UmRXVmxZTUd6Wk01Y2lFRU9MVzFiUk1VYWZURVJNVFEweE1ESmN2WDY2d0RsYWJObTBxbEFpV04zMzY5RW9YU25aemMyUGF0R2s0T0RpZzErczVjT0FBZ3djUEJzcVNGRzl2YjVvMGFjS1ZLMWVBc3BFeEZ4Y1gvdld2ZndGbEpZWHIxcTJqZCsvZTlPalJBd0IvZjM5Q1FrS1lOMjhlTTJiTVlQTGt5VXlmUHAyZVBYdFdHdHVKRXlmNCtPT1AwV2cwZlBMSkozVHUzSmx0MjdiaDd1N09HMis4d1dlZmZjYk1tVE9aTUdFQ1BqNCtUSjA2bFRObnp0Q2pSdy95OC9OSlNFaW84ak1oSXlPRE9YUG00T1RraEY2dlo4ZU9IZXpkdTdmQ3ozYkJnZ1VzWHJ6WVpIL3YzcjByaktJSkljeUxKR1BDTEhsNWVaR2Jtd3VVbFNwYWNqSUc4TkJERDZIVDZUaCsvRGdBcDA2ZHd0cmFXdm5DSUlRUWx1cG1aWW82blk0OWUvWnc0c1FKQ2dzTGFkcTBLVDQrUGdRRkJXRnZiNCtQanc5MmRuYjQrUGhVZTUzeVpYZkc2b0lWSzFid3hSZGZNSFhxVlByMzc4L2V2WHRKVDArbmI5KytBQncvZnB5T0hUc0NLSW1jbzZNajl2YjJ5akU3ZHV3QXlscmVlM3A2S3NjREJBWUdNbmZ1WEdiUG5sM3R5SlcvdnovZHVuVmp3b1FKdUxpNHNHclZLanAyN01pOTk5Nkx2YjA5NzczM0h0ZXVYY1BmM3grQVpzMmFjZXpZTVhyMDZFRjBkRFFBN2RxMUE4cEcyQTRjT0VCVVZCVEhqaDFEcDlPUmxaWEZtREZqS0NnbzRONTc3Mlhnd0lFbTEvLzN2LzlObno1OTZOeTVzOG4rbXBZK0NpSFVJOG1ZTUV2ZTN0NWN1blFKS0V2R0drTzV4ZURCZ3lrcEtlSFVxVk1BU21JbUNaa1F3cEpWVjZZWUV4UERyNy8rcWlSaEF3Y09KQ3dzck03WE9YMzZOSC84OFFlN2QrOEd5a29kaHcwYlJsaFlHRVZGUmZ6NDQ0K0VoNGZqNys5UFdsb2FwMCtmVmtyRjgvUHpBVXpXcnJ4NjlTcUhEeDlHcTlVU0dSbkppaFVybURsekpsMjZkRkdPY1hSMDVLMjMzZ0xLRm9zdUxTMGxNek9UN2R1M2s1U1VoTCsvUDEyNmRHSEVpQkdrcGFWeDdOZ3hGaTVjeU9qUm8zRnljaUkyTmhZbzY4eG8xTGx6Wi9idTNjdWtTWlBZdjM4L3JxNnV5Z0xRUjQ4ZTVZc3Z2c0RHeGdaYlcxdUNnNE9aTTJjT3RyYTJyRisvbmg0OWVpaUpwTkUzMzN4RDY5YXRLK3dYUXBnL1NjYUVXU3JmVWRIUzU0MlZOM1RvVUFDVGhNemEycHFISDM1WXpiQ0VFT0tXVkphTVJVVkZzWFhyVnJ5OXZlbldyVnVka3pDanI3NzZpczJiTjZQVmFna0xDK1A0OGVPODhNSUxTZ0x5elRmZmtKYVd4aGRmZkFHVXJUdG1iVzJ0bEI0YXF5M0tOODlZdG13WjNidDNKem82bWdjZmZKQzB0RFErK09BRFB2dnNNeElTRXJoOCtUTEp5Y21rcEtTUW5KeE1lbnE2TWlvWEV4T0RsNWNYQXdZTVFLUFI4TkZISDVuRSsvUFBQL1B6eno4cjI2MWF0Vks2SmZidDI1Zk5temNURVJIQjd0Mjc2ZCsvdnpLNjJMcDFhNlpObTBaNGVEaXpaczBpS3lzTFcxdGJBTEt5c25CemN5TXZMODlrN3JIQllLQ29xRWg1ajFDVy9OblkyTnpTejF3SVVmOGtHUk5tcVRHMHQ2K01ScU5oNk5DaGxKYVc4dGRmZndGbGk0eGFXMXZ6MEVNUHFSeWRFRUxValY2dk45bmV2WHMzZS9ic3dkdmJtekZqeG1CdmIzL0wxN2pycnJ2dzhmSGg0WWNmeHRyYTJtU3g1dFdyVjdOeDQwWmVmUEZGbWpWclJucDZPbXZXck9HUlJ4NVJraTlqb21JY0dUdHc0QUE3ZHV4Z3pwdzVTcW5ncEVtVEtDa3B3Y0hCZ2YzNzl5dGREa05EUStuVHB3OWVYbDRzWHJ5WXdNQkFQdmpnQXlVSkxTNHVadVhLbFd6WXNJR1ZLMWZ5MVZkZktTV0NSVVZGdlBMS0s3UnYzMTZKOTU1NzdzSGYzNSs1YytlaTErc1pNbVNJOHB5L3Y3OVN6bGhlY25JeStmbjUrUG41TVdIQ2hBcWZqUXNYTG1UaHdvWEs5clJwMHlxVU13b2h6SThrWThJc05XdldUSG1ja1pGQmNYRnhvN25EcDlGb0dENThPSUNTa0JtYmUwaENKb1N3TkRlT2lzWEV4TnoyUkF3d3FTQXd0cllIT0hqd0lOOS8vejNEaHc5bjZOQ2g2UFY2UHZ2c002eXNyQmcxYXBSeVhIWjJOZzRPRG1pMVduSnljdmo2NjY4SkR3ODNLWVBYYXJWTW1USUZnQTgvL0xEU09INzU1UmUwV3EzSis3YXhzYUdrcElRMWE5YlFva1VMUER3OGNIZDNCMkQrL1BuazVPVHc5Tk5QbTF4bjhPREJmUGZkZDl4enp6MjBiTm55cHUvZldMcHZMR2Q4OU5GSEdUUm9VS1hIdnZEQ0N6YzlueERDUEVneUpzeVNsWlVWbnA2ZXBLYW1BbVYzQlAzOC9GU082dll4Sm1TbHBhWEV4TVFBWlFsWlVWRlJsUit1UWdoaHJvd2xjenFkamw5Ly9mVzJKMkxWNmRLbEN4TW5UbVRFaUJGQVdmSnovUGh4M243N2JkemMzSlRqc3JLeWxGR3kvUHg4REFZREw3NzQ0bTJMbzFtelpyenh4aHNzVzdhTTBhTkgwN2R2WHp3OFBGaTdkaTF2di8wMm5wNmV5ckhYcjE5bnhZb1ZRRmtyL3NqSXlDbzdOUnBGUmtiU29rVUxuSjJkQVhCM2Q1ZTF4SVJvQkdTZE1XRzJHbXVwb3BGR28rSHh4eCtuZGV2V3lyNmpSNCt5Y3VYS0NpVS9RZ2hocmpRYWpaS01iZG15aGNMQ1FwNTQ0b2tHU2NRQXBXVFJZREF3Yjk0ODFxOWZ6OGlSSStuVHA0L0pjVEV4TVFRRUJBQmxUYUsrL2ZiYjI5cXBWNlBSRUI0ZXp2ejU4NWs0Y1NJN2R1eGcxYXBWZUhwNktxTmtVTloweE5pbS84MDMzOFRUMDVPUFAvNllvMGVQVmpobllXRWhHbzJHb3FJaTl1M2JSNzkrL1c1YnZFSUk4eUFqWThKc2VYbDVLV1Y4alRFWmc3SlNsU2VmZkpLMWE5ZHk1c3dab0d4ZG5HWExsakZ5NUVobDByWVFRcGdyWTdsZVptWW1KMCtlcEUyYk5yaTZ1alpvREFVRkJiei8vdnNjUDM2Y0VTTkdNSDc4ZUJZdlhveVZsUlgyOXZhY09YT0cyTmhZSmsrZXJMem1kcmQ5TnhnTW5EOS9ubzBiTjdKMTYxYTh2THdZT25Rb0VSRVJ2UHJxcTR3ZE81YXVYYnN5WThZTTB0TFNlUGZkZHdrUER5Y2tKSVFwVTZZd2ZmcDBSbzRjeWNDQkExbXpaZzJGaFlWRVIwY1RIaDdPeXBVcktTd3NwSC8vL3NyMWxpeFp3dEtsUzIvcmV4QkNORHhKeG9UWkt2OUIyWmc2S3Q1SXE5WHkrT09QczMzN2RtWHVXRnhjSEQvODhBUFBQUE1NVFpvMFVUbENJWVNvbnNGZ0lDb3FDb0R1M2JzMytQWHQ3ZTF4YzNQalgvLzZGMy83MjkrQXNzV2NqWTA1bkoyZEdURmloRW1qak50cDc5Njl6SjA3bDR5TUREdzhQSGoyMldjWk9uUW85dmIyakJneGdvaUlDTnpjM0pnNmRTcTJ0cmJNbURGRCtUa0ZCZ2J5OWRkZjg4RUhIN0J5NVVxNmRPbWl0TzRQQ1FuaG1XZWVVVzdRbFIvSkd6QmdnRWx5VnQ2MGFkUHE1WDBLSVc0L2phRjhiMVFoekVobVppWno1ODRGeWo1b1gzdnROWlVqcW45SGpoeGgwNlpOeXJhenN6Tmp4NDQxbWZjZ2hCRG1aUDc4K1hoNWVYSHg0a1Y4Zkh3WU0yYU0yaUVwOUhvOXBhV2w5ZDRBS2prNW1lWExsOU96WjArNmR1MWE2U0xZSlNVbHpKOC9uK0hEaDFjNkJ6b3ZMNDhqUjQ3d3dBTVBWSGpPWURCUVVsTFNhQnBaQ1NIK2p5Ump3cXg5OXRsbkZCY1hBekIxNnRRN1lwVG96ei8vWk4yNmRjcTJ2YjA5bzBhTmFsUU5USVFRamNlQ0JRdXd0YlhsNnRXclBQSEVFN1J0MjFidGtJUVF3bUpJQXc5aDF1NlVVc1h5T25Ub3dKZ3hZN0MyTHFzaTF1bDAvUFRUVDV3OGVWTGx5SVFRb2lLdFZxdXM0U1dKbUJCQzFJNGtZOEtzTmZhT2lsVUpDZ3JpMldlZnhkSFJFU2dydGZuMTExLzUvZmZmcGRPaUVNS3NhTFZhOHZQekNRb0tVanNVSVlTd09KS01DYk4ySjQ2TUdmbjQrUENQZi93RFgxOWZaZCt4WThmNDZhZWZsTHZRUWdpaE5xMVdTMUZSa1NSalFnaFJCNUtNQ2JQbTQrT2pQTDdUa2pFQUZ4Y1hubjMyV1RwMjdLanNTMGhJWU1HQ0JWeTllbFhGeUlRUW9reEpTUWxnK3ZkYUNDRkV6VWd5SnN4YTgrYk5sY2ZKeWNuS2gvNmR4TXJLaW1IRGhqRm8wQ0NsUTFkK2ZqNUxsaXlwZEpGUUlZUlFRME10OGl5RUVJMkpKR1BDckdtMVdwTlN4ZXZYcjZzWWpibzZkKzdNMkxGamxZNlNlcjJlaUlnSTFxOWZUMmxwcWNyUkNTSHVWRHFkRHJqOWl5Z0xJY1NkUUJaOUZtYlAxOWRYS1ZHOGR1MGFBUUVCS2tla0huOS9meVpPbk1pS0ZTdElTRWdBNE5TcFU2U21wakp5NU1nN292Vy91YnR3NFFJeE1URWtKeWZqNE9CQWZIeTgyaUdKUmlZZ0lBQ2RUb2VYbHhlaG9hRzBhdFZLMVhnMEdnMGdJMk5DQ0ZFWGtvd0pzOWU4ZVhOT25EZ0JsQ1ZqZHpwSFIwZkdqUnZIbGkxYk9ITGtDRkEyWXJoZ3dRS2VmUEpKL1AzOVZZN3d6clY1ODJiMGVqMUJRVUYwN2RyVnBCdW9FTGRUY25JeXljbkovUFhYWDV3L2Y1NkJBd2VxRm92QllGQVNNaUdFRUxValpZckM3SldmTjNZbmx5bVdwOVZxK2R2Zi9zYlFvVU94c3JJQ3l1YVIvZlRUVCt6ZXZWdmEzNnRndzRZTmVIbDVNV2pRSURwMDZDQ0ptS2hYWGw1ZWRPalFnY0dEQitQcDZjbkdqUnRWaTZXb3FFaFpGMUVJSVVUdFNESW16SjYzdDdmU3VDSXRMZTJPYk9KUmxidnZ2cHZ4NDhmajdPd01sTjJoM3JObkQ5OS8vLzBkMlgxU0xaczNiOGJmMzU5T25UcXBIWXE0QTNYdTNCa2ZIeCsyYnQycWRpaENDQ0ZxU1pJeFlmYTBXcTFKeTJUalhDbFJ4dHZibTRrVEp4SVlHS2pzUzBsSlllSENoVEpLMWdBdVhyeUlYcStYUkV5b3FrdVhMaFFWRlhIcDBxVUd2N1pHbzhGZ01EVDRkWVVRb2pHUVpFeFloUElMSDBzeVZwR0Rnd05qeG96aG9ZY2VVc3FGWkpTc1ladzllOVlrRVJaQ0xZR0JnY1RFeEtnZGhoQkNpRnFRWkV4WUJKazNkbk1hallZZVBYb3djZUpFazQ2VEtTa3BMRnEwaUQxNzlzZ29XVDFJVGs2VytXSENMSGg3ZTZ0eTQwVkd4b1FRb3U0a0dSTVdvWHd5SmgwVnErZnU3czY0Y2VONCtPR0hzYkd4QWNyV0pOdTllN2VNa3RVRGUzdDdTY2FFV2ZEMjlzYk96azd0TUlRUVF0U0NKR1BDSWpScjFrd3B2OHZNektTd3NGRGxpTXhmMTY1ZCtlYy8vMGxRVUpDeXIvd29tYmc5cmx5NW9uWUlRaWpVK0gyVVJlZUZFS0x1SkJrVEZrR2owY2k4c1Rwd2NYRmh6Smd4REI0OHVNSW8yYmZmZnN1NWMrZFVqbEFJWWVra0dSTkNpTHFUWkV4WURDbFZyTHQ3NzcyWHlaTW5FeHdjck96THlNaGc1Y3FWTEYyNmxOVFVWQldqRTBKWU1sdGJXN1ZERUVJSWl5WEptTEFZNVVmR0pCbXJQV2RuWjBhTkdzV3dZY093dDdkWDlzZkZ4VEYvL253aUlpSW9LQ2hRTVVJaGhDV1NCaDVDQ0ZGMzFtb0hJRVJOeWNqWTdkR3hZMGVDZzRQWnRXc1h4NDRkVTc1RUhUMTZsTk9uVDlPblR4KzZkT21DUnFOUk9WSWhoQkJDaU1aTlJzYUV4ZkR3OEZDYWVPVGs1SkNYbDZkeVJKYkwwZEdSUVlNR01XblNKSlBTUloxT3grYk5tNWsvZno2eHNiRXFSaWlFRUVJSTBmaEpNaVlzaXIrL3YvSllSc2R1blllSEI2TkdqV0xNbURGNGVub3ErOVBTMGxpMmJCbExseTZWcEV3SVVTMkR3U0FqNlVJSVVVZVNqQW1MSW9zLzE0K2dvQ0JlZU9FRkhubmtFWnljbkpUOWNYRnhMRnUyakVXTEZuSDI3RmtWSXhSQ0NDR0VhSHhrenBpd0tPV1RNV2x2ZjN0cE5CbzZkZXBFeDQ0ZDJiZHZId2NPSEZCYVZsKy9mcDNWcTFmajZlbEpyMTY5Nk5peG85d0pGMElJSVlTNFJUSXlKaXlLZEZTc2Z6WTJOdlR0MjVjcFU2YlFzMmRQazdiVnFhbXAvUHJycjh5ZE81Y2pSNDdJK2tKQ0NDbFRGRUtJV3lBalk4S2l1THE2WW1kblIyRmhJZm41K1dSblorUGk0cUoyV0kyU2s1TVQvZnIxSXp3OG5NT0hEeE1WRlVWK2ZqNEFXVmxaYk5xMGlWMjdkaEVXRmtibnpwMXhkM2RYT1dJaGhCQkNDTXNpeVppd09QNysvbHk4ZUJFb0s1K1RaS3grMmRuWkVSNGVUdmZ1M1RseDRnU1JrWkZrWldVQlVGQlF3TUdEQnpsNDhDQkJRVUYwNnRTSjBOQlFyS3lzVkk1YUNORlFiR3hzcEx1dEVFTFVrU1Jqd3VJMGI5NWNTY2F1WGJ0RzI3WnRWWTdvem1CdGJVMlhMbDNvM0xremYvNzVKNUdSa1NRbkp5dlB4OFhGRVJjWHgrYk5tMlcwckFIRXhzYmk1T1NFbDVkWGcxNjNzTENRa3BJU2swWXZONU9abVVsMmRqWmVYbDRtQzQ3ZmJqcWRqaE1uVHFEVmFybnZ2dnVxUFRZdExZM3o1OC9qN096TVhYZmRWVzh4Q1NHRUVOV1JPV1BDNHNqaXorclNhRFIwN05pUmlSTW5NbkxrU0FJQ0FreWVONDZXelpzM2p5VkxsbkRxMUNtWlczYWJyVjY5bWdrVEp2RGxsMS9XK1J3R2d3R2RUcWRzeDhiR01tVElFR2JObW1WeVhGSlNrc24yM3IxN0dUWnNHTjk4ODAyTnI3Vnk1VXJHang5UFRFeE1uZU90aWFWTGwvTHV1Kyt5Zi8vK214NDdmLzU4M24zM1hVNmZQbDJ2TWQwSjlIcTkyaUVJSVlURmtwRXhZWEg4L1B5VXg5SlJVVjBoSVNHRWhJU1FsSlRFaVJNbitQUFBQNVY1WlFEeDhmSEV4OGNURVJGQlNFZ0k3ZHExSXlRa0JCc2JHeFdqdG53OWV2Umc4ZUxGSEQ5K25DMWJ0akJ3NE1CYXZUNG5KNGNaTTJaZ2IyL1BSeDk5aEVhalFhL1hvOVBwS0NvcVVvN2JzMmNQSDMvOE1lUEhqK2VKSjU0QVVCS3E4b3VGMTBWNmVucXRFcnJ5d3NQRDZkKy92OG0rOCtmUHMzYnRXcHljbkhqMjJXZXJmZjJWSzFmWXMyY1B6czdPREJreXBFNHgzR2pUcGswc1diS2sxcTk3NTUxMzZOQ2h3MjJKUVMxeXMwVUlJZXBPa2pGaGNaeWNuR2pTcEFtNXVia1VGaGFTa1pHQm01dWIybUhkMGJ5OXZSazRjQ0Q5Ky9mbi9QbnpuRGh4Z2dzWExpaDN6SXVLaWpoOStqU25UNS9HeXNxS1ZxMWEwYTVkTzlxMGFZT2pvNlBLMFZzZWYzOS9oZzRkeXRxMWEvbisrKy9wMmJNbnpzN09OWDU5a3laTjBHcTFSRVZGc1d6Wk1rYVBIbDNobUt0WHIvTGxsMStpMFdoTXl2aU02ODJGaFlYZDBuc29LQ2dnTWpJU3JWWnIwckd6T3FXbHBSUVhGMWNZamMzTHkrT2pqejZpdExTVS9QeDhSbzBhVmVucjNkemNXTDU4T1lzV0xjSmdNSkNibTh1SUVTT3F2SjZucHlkTGx5NjlhYkw3NktPUDR1dnJTMXBhR3A2ZW5pYnpXRk5UVThuT3pzYlgxeGNIQjRjSys4c252NWFxc0xCUTdSQ0VVRTErZmo1YXJiWkNDYlplcnljL1B4OTdlM3VzcmF2L3VuM2t5QkY4ZlgxTmJqWURaR1JrY09uU0plNjU1eDZzckt3NGMrWU1vYUdoMVo0cklTR0JjK2ZPY2YvOTkxYzVmenM1T1JtRHdZQzN0M2NOM3FHb2I1S01DWXZVdkhsenpwMDdCNVExOFpCa3pEeG90VnJhdG0xTDI3WnR5Yy9QNTlTcFUwUkhSNXVVdXBXV2xuTCsvSG5PbnorUFJxTWhJQ0NBZHUzYTBhNWRPNW8yYmFwaTlKYmxtV2VlNGVEQmd3d2VQQmc3Tzd0YXZWYWowZkRHRzIvd2ozLzhnNTkvL3BtdVhidWFqRmJxZERwbXpKaEJRVUVCVTZaTVVaS3h6TXhNWW1KaThQSHhxWkFRMVZWWVdGaUYwc2lxSER0MmpEZmVlTU5rWDFGUkVlKy8vejdYcjErblk4ZU90R3paa3RPblQrUHI2MXRoenFLam95TWJOMjRrTWpJU0x5OHZ1bmZ2enRXclY4bk56YVZkdTNZVnJtZE1jTXVQWE1YSHg1T1ptVWx3Y0xBeWI2NzhraHVqUm8weUdXMmJPM2N1R3paczRKVlhYcUZUcDA0VjlsczZ2VjVQY1hIeFRiOXNDdEZZdmZ6eXl6UnIxb3hQUC8zVVpIOU1UQXd2di93eTc3NzdMdmZmZjMrVnJ5OHVMdWJUVHorbFRaczJGYzd4NjYrL3NtTEZDcFl1WGNxWk0yZVlPWE1tNzcvL1B1SGg0VldlNy9EaHc4eWJONC91M2J1YjNBQXlLaW9xNHNVWFg4VGIyNXZaczJkTHd5MHpJSDg5aFVVcW40eGR1M2FOOXUzYnF4eVJ1Skdqb3lQZHVuV2pXN2R1cEthbUVoTVRRMHhNakVscHFjRmdVRW9adDI3ZGlydTdPMEZCUVFRRkJkR2lSWXRhamZZMEZxKysraXJwNmVrMU9sYWowUkFSRVVGRVJNUk5qNTA4ZVRKZHVuUlJ0ajA4UEpnMmJSb3BLU20wYTlkT2FZb0RZR3RyUzgrZVBlblNwUXVEQnc5VzloODRjQUNEd1lDbnB5ZGJ0bXlwOGxyOSsvZm44dVhMWEw5K0hmaS91WjEvL3ZrbnVibTVnT25jejdyS3o4L253dzgvSkRvNm1ydnV1b3ZQUHZ1TTlQUjBmdi85ZC9SNlBmLzYxNytVMzZITXpFeXVYNy9PNTU5L2prYWpZZnIwNllTR2h2TGNjOCtSbnA3T3BFbVRxaXdYL1BlLy82MDgvdlRUVDltNWN5ZFRwa3d4dVVPOWR1M2FXMzQvbGlnakl3T05SaU0zeElUWnVuRGhBbnYzN3EzejYxMWNYS29kUWI5VnUzZnZKanM3bTZlZWVzcGtmM0Z4TWIvLy9qdjkrdlhEeTh1TFpzMmFFUllXeHRkZmYwMkhEaDF3ZFhXdDAvVnNiVzBaUG53NGl4Y3Zac1dLRlR6OTlOTzM0MjJJV3lESm1MQkk1WWZ5cjE2OXFtSWtvaVk4UFQzeDlQU2tWNjllNU9mbmMrYk1HV0ppWW9pTmpUV1ovSitlbms1NmVqckhqeDhIb0duVHBrcHlGaFFVZEVkODRVdElTQ0F0TGUyMm43ZjhYTDVkdTNZcHBXWDI5dlpzMmJKRjZZeVptSmpJdG0zYmxHUnB5NVl0aElhR0VoZ1l5SzVkdTRDeXBPclBQLytzOGxwOSsvYmw5OTkvcnpEeTg5TlBQeW1QYjZYNVNQbnpIVDE2bERadDJ2RFJSeDloYTJ1TGo0OFA0OGFOWS9IaXhienp6anQ4L2ZYWFpHVmxNV2JNR0J3ZEhaazllemJSMGRGSzR2WDIyMi96eWl1djhOWmJiL0h0dDk4U0dCaDR5M0hkU2JLenN3RmtaRXlZcllzWEwvTExMNy9VK2ZXK3ZyNk1HREVDblU3SGYvLzczd3JQWjJabVVsaFl5STgvL21peVB6VTFGWUEvL3ZqRDVHWVhRR2hvS04yN2R3Zmd0OTkrbzMzNzl0eDk5OTBteC96eHh4OWtabWJ5NUpOUEFtVTMzMTU1NVJYKzg1Ly8xTHE4T1NjblIvbC9GYUJuejU1czM3NGRYMTlma3h1a2RuWjJlSHA2MXVyYzR0YkpYMDloa1c1czRxSFg2OUZxcFRtb0pYQjBkS1J6NTg1MDd0eVo0dUppenA4L3o5bXpaN2x3NFVLRnVTZFpXVm1jUEhtU2t5ZFBBbVZsWTRHQmdVcHkxaGcvTkg3NjZTY01Cc05OajVzeVpRcXhzYkc4OXRwcjlPN2QrNmJIbHk5bG5EZHZIcG1abVpVZVp4ekJMRy95NU1rWURBYU9IVHVHajQ4UC8vakhQMHllMzdWckYzdjM3cVYvLy81MDc5NGRhMnRyN3IvL2Z1WC8wOGpJU0tLam8zbjAwVWVWZlUyYU5BRWdPanE2eGswMGJtd1U4ZHh6ejJGbFpjWFlzV05ONW11TUhEbVM2OWV2RXg0ZWpsYXJ4YzNOalFFREJyQmh3d1kyYnR4b0VuK2JObTJZTW1VS3FhbXB0NlgwY3VQR2pSdzVja1Radm5UcEVnQkxsaXpoMTE5L3JiRGYwaGxMa0NVWkUrWnE0TUNCVmM3N1RFbEpZZFNvVVR6MjJHUDg4NS8vclBZOHhjWEZiTisrdmNMKzNOeGM4dlB6S3p4WFhGd013S2xUcDVSS0hpT3RWa3YzN3QzNTY2Ky8rT3V2di9qa2swOEErT1NUVCtqVHB3ODllL1prM2JwMWFEUWFYbjMxMVFyWG5EeDVzdks0WmN1V3pKbzFpNTA3ZDZMWDY1VnI3ZHExQ3hzYkcxcTNiczJlUFh2NCtlZWZLNXpueHJMSXUrKysyNlFTUURRTStlc3BMSktkblIzZTN0NGtKU1doMSt0SlNFaTRiWE5ZUk1PeHNiR2hmZnYydEcvZkhvUEJ3TFZyMTVTeXhmajRlSlBXNjFCMmQ4L1lDQVRLZmcrYU5XdW0vRE9XY2hpLzZGdWltcTdEcGRGb2dMS2ZZV1h6QXFyejNudnZLVjhVb096TzhlTEZpeWt0TFNVc0xJeW5ubnBLT1Q5QVFFQ0E4a0h1Nit0YllmN0QwYU5IQWJqdnZ2dVU1OExDd3BRbUh5a3BLVVJIUjNQLy9mY3IrNHgzWTJ1enpsZG1aaVovL2ZXWHNtMXZiOC9aczJmNSs5Ly9YdW54TzNmdVZCNGJFN2xWcTFaVk9WZHJ4WW9WeW1OL2YzL216NTk2STNNdkFBQWdBRWxFUVZSZm83akt1M0xsaXNtU0c4YWY4L256NTAzbVpwVC8rVnV5dUxnNEFGcTFhcVZ5SkVMVUwyZG5aNVl2WDE1aC8vUFBQMS9wbkxFelo4N3c4c3N2OC9MTEwxYzVaK3lISDM0Z0xDeU1ybDI3Y3ZUb1VmNzQ0dy82OU9uREgzLzh3WVVMRnhnNGNLREpOSXo1OCtjVEZoWkd6NTQ5bFgzR2hrSGZmdnN0eGNYRmxKU1VBUENmLy93SGdMRmp4d0psbnhudnYvOStsZSt2c21STk5BeEp4b1RGQ2dnSVVPN0t4c2ZIU3pKbTRUUWFEWDUrZnZqNStkR2pSdytnN0s2N01URzdmUG15U2FrZGxIVnh1M3IxYW9WU1ZXT3lYajVSYTlLa0NVNU9UclZPWEJxampoMDdLby8zN3QzTDBxVkwwV3ExU2pmQytmUG44OUpMTHltSlUyeHNyREpITERFeHNjTDVVbEpTQU9yVW1hdFZxMWJNbURHand2NjllL2R5NnRRcFJvd1lvWnczSVNHQlRaczJtWFJ5TEN3c1JLZlQwYTFidDl1eW9IUkpTUW43OSsrdmNDT2dwaVpObWxScEE0K1pNMmMyeWdZZWx5OWZCcUJGaXhZcVJ5S0VPaHdkSFN2OTIyUHNzRmhWZzR3alI0NFFIUjNOdDk5K0M4QXZ2L3hDaHc0ZHVQZmVlNVhsT1RwMjdHZ3lxcmRvMFNLQ2c0TVpOR2hRaGZNWjU2MnVYNytlZWZQbXNXclZLdVh6YnVuU3BXZzBHbnIxNmxYbCs5aTRjV09qNk81cWlTUVpFeFlyTURCUUtRZTZjdVdLeXRHSSt1RHQ3WTIzdHpkZHUzWUZ5bXJ3cjE2OVNseGNIRmV2WHEyeTBVVmhZYUdTeEZYRzJka1pKeWNuNVo4eFVUTSt0clcxeGNiR3BzSi9HNVBpNG1KKy92bG4vdnZmL3lxbGh4OTk5QkVGQlFWa1pHVHcrdXV2TTJiTUdFYU5Hc1c4ZWZPVVV1RGs1R1JLUzB0TnZtQVlHM1hjempiSkowNmNZTU9HRGZUdDIxYzVyNStmSDg4Ly8zeWx4Ny80NG92NCtQamM4bld6c3JKcXRHaTBnSk1uVDFKVVZJU05qUTFCUVVGcWh5TkVnOURyOWNUR3hpcmJVNlpNQWFnd0w4emEycHJaczJjcnovbjcrNXVVaTIvZXZCbXRWc3ZNbVRNcExTMGxKU1dGYjcvOWxtWExsdFhMdkdGaHZpUVpFeGFyL0VSN1k2bU1hTnlNalVEdXVlY2VvS3dGZTNKeU1pa3BLYVNtcHBLVWxFUktTa3FGRWJRYjVlVGtrSk9UVSt2clcxdGJZMnRyYTVLa1dhS1RKMDh5ZS9ac3JseTVRc3VXTGZuMDAwK1ZPV1RCd2NHTUhUdVc5OTU3ajU5KytvbHo1ODdoN3U1T1lHQWdiZHUyWmR1MmJWeThlSkUyYmRvQVpldUZKU1FrMExScDB3cXQ1R3RDcjlkVFVGQlFZYit4MUthd3NMRFM1NjJ0cmJHeHNhRkpreVk0T3p1ajFXcjUrZWVmYXpUZnJqS1BQZmFZY2g1WFYxZVRUbVd2dnZxcU1tL1I2T1dYWDFZZVQ1czJyVTdYdEdUSGpoMWowNlpOUUZuREZpSHVGSVdGaGJ6d3dndTFmdDEzMzMxSGNIQ3dzdjNnZ3cvaTRlR0JxNnNyNjlhdDQ2R0hIc0xQejQrMWE5ZlNyVnMzb3FLaU9IZnVuRWsxUjBsSkNmSHg4ZXpaczBmWjE2eFpzNXV1UFNiTW15Ump3bUk1T3p2ajR1S2lMSnlhbXByYUtCczZpS3JaMjlzVEdCaFlvUU9lVHFkVEVyT1VsQlRTMHRMSXlja2hOemUzenVWblVQWkJXRkpTWXBMczFYYU5yNXJRNlhRM1RTcU16eGNYRjFlYXJKUm5ZMk9qTkZnNGZQZ3diNzMxRmxBMnNYM3k1TWs0T0RpWU5QUUlDQWhnenB3NXZQZmVlMlJuWnpOejVreVNrNU9Kam81bTI3WnRuRGx6UmtuR0xsNjhpTUZncUhTZHJodEZSVVd4YnQwNmdvT0RlZUNCQndDVXhoNVZlZTIxMXlyZC8vampqek54NGtTVE5jcVdMVnRtMHAyek52cjE2NGV6c3pQT3pzNnNYcjNhNUxtMmJkc3FpZmVsUzVkSVQwOG5ORFJVV1dmTTA5T1R2THc4b094dWQzUjB0UExhQ3hjdUFHVWxTT1dYSUREdXJ3OWZmZldWRWs5OU1SZ01hRFFhUWtORDZkYXRXNzFlUzl6WmREb2RjWEZ4SkNVbGNmbnlaZVh2TzhDQUFRTWEvUGZQenM2Tzc3NzdydHBqTWpJeStPV1hYemgxNmhSYXJaYisvZnRYR0xudjJiTW5QWHYySkRJeWtvS0NBc2FQSDArVEprMFlPWElrZmZ2MkpTb3FpazJiTnJGMTYxYmxOVHFkamdNSERwZzBDZXJkdTNlbHlkaVdMVnVJam82bVU2ZE95dWRGVmxaV2xURWJiNENKaGlmSm1MQm9nWUdCU292dCtQaDRTY1lFVUpha0dUc3VWc2FZbUJVVUZKQ1RrME5lWGg1NWVYbms1dWFTbDVkSFlXRWh4Y1hGRkJVVktmOXR5QStxVWFORzFYams3b3N2dnVDTEw3Nm85cGdKRXlZb1RTNDZkKzVNcjE2OUdEQmdnRElKZk11V0xWeS9mcDIzMzM2YmxpMWJBbVUzT3o3Ly9ITUtDd3R4Y25LaVpjdVdTdE9KSTBlT01IVG9VT0QvbW5lMGJkdTJ3blhUMDlNNWVQQ2c4c1hCbU9RNE9EZ281L0wwOUt6UTBobFExcVRyMHFXTE1rRzl2SkNRa0VyZnE1T1RFK3ZYcjYvMjUxRmVaYU5lTjVvd1lZTHkyTGpPMktSSmsweStBQmxINTgrZE8xZWhjeHBna3FEVnQrN2R1M1A0OE9GNnZZWkdveUUvUDU5TGx5NlJtWmxaNXpXUGhLaEtYRndjMGRIUkZmN2ZLYi9jaVJybHNWcXQxbVNFcTd6OC9IeFdybHpKMnJWcktTb3Fvbi8vL2p6enpETlZycXVZbDVmSG5EbHpHRDE2dFBMOVplellzVXJTTkdYS0ZKTTVZOE9IRDJmSWtDSEtuREtqNHVKaW9xT2pPWHo0c0ZKbVBXL2VQSUtEZzVYMjlYcTluc2NmZjd6YTkxYlozMkpSL3lRWkV4WXRJQ0JBU2NhdVhMbGlNa0ZlaUtvWVIwQnFxM3h5WnZ6dnJheGZVeFZmWDkrYmRvUk1TVW1ocEtRRVYxZlhtellsS1g4dXJWYkxCeDk4b0d6bjVlV3hZTUVDZERvZFAvendnOG5kVzJOSnBsSHIxcTF4ZG5ibTZOR2o1T2ZuNCtqb3lJRURCd0JNRnBRRytPQ0REeXJNdmVyVXFSTi8rOXZmNk42OXU1S3dkTzdjdWRJeXY3bHo1NUtRa01DWU1XTXNvZ1JIcTlWaVkyUER4SWtUR1RCZ2dMTC91KysrSXlJaWdvOCsrc2lrOGNpaVJZdll0R2xUdlN6SlliempYdDhTRXhOWnVuUXBHelpzWU15WU1mVitQWEZueU16TVpPdldyY29TRzBGQlFYVHIxcTNTR3o3bVFxL1hFeEVSd1pJbFM4ak16S1JidDI1TW1EQ2gyblVMRFFZRFgzNzVKUzR1TGd3ZlBwenM3R3lTazVOeGMzT3I5VklSQ1FrSlRKOCtIV3RyYXp3OFBJQ3k1VFNNU2VDdVhidHdjbkxpelRmZnJQSWNTNVlzcWRVMXhlMGp5Wml3YU9VN0tFb1REMUhmak1tSnNUeXR2c3liTisrbXgweWNPSkZMbHk3eHozLytzMVp6ZGhJVEUwMWF0cWVtcHBLVGs0T0xpMHVscmR3REF3TVpQMzQ4OEg5cjQyemJ0bzFkdTNaeDExMTNjZkhpUlR3OVBTdVVLZWJrNUtEUmFBZ0xDNk9rcElRLy8veVRVYU5HS1FsSlJrWUd3RzFmeUx1b3FJaEZpeGJWK0hoajg1RmJOV3pZTUlZTkcxWmh2L0ZMbGEydHJVblMvTkpMTC9IU1N5L2RsbXVyeGNmSGgyN2R1ckZueng0WkhSTzNoVEhCTHl3czVPNjc3K2FCQng0dys5K3JzMmZQOHMwMzMzRGh3Z1dDZzRONTk5MTNhelRDdEd2WEx2YnQyNGVUa3hORGh3NVZPaG5PbURGRFdlNmpwblBHV3Jac3lWdHZ2Y1Y5OTkzSHRtM2JtRGR2bnNuZjFveU1ETHk5dlpXRnBpc1RFQkJRNXpKdmNXc2tHUk1XemN2TEMxdGJXNHFLaXNqSXlGRHUxZ3NoS2xkUVVNQ3hZOGVBc3JXM2lvdUwwV3ExRkJVVktmdWg3SzV0WVdFaDJkblpKcThmTUdBQTI3WnQ0My8vKzUreTV0Zjk5OTl2c2k0WmxKVmFCZ1lHMHF4Wk14WXNXS0NNWUJzWmt5QVBEdy95OC9NcnpPVXpMZ0NlbloxZG9XdW1rNU5UbFhQMWlvdUxUUlpYdnBrYkZ4b1h0Uk1XRnNhZVBYdUlpNHN6K3kvTndyeEZSMGV6WWNNRzdPenMrTWMvL25GYnVxUFdwOExDUWhZdlhzejY5ZXR4ZEhSazh1VEpQUHJvbzlXT2RoODhlSkF0VzdZd2J0dzRXclJvd1lNUFBvaS92eisrdnI3NCt2cmk3ZTJOdTd1N1VxWmUwemxqcjcvK2VyVTM1YzZmUDMvVENnTS9QNythdm5WeG0wa3lKaXlhUnFNaElDQkFhU2tiRnhkbkVTVk5RcWlsWmN1Vy9QYmJid0M4ODg0N1JFVkY4ZFpiYnlrTk5ZeFdyRmpCNHNXTEsweU9Ed3NMSXpBd2tQajRlSzVjdVlKV3ErV3h4eDZyY0ozT25UdFhHNGR4ZlNvL1B6OFdMMTVjNVpwYjc3enpUb1Y5MDZaTk01bEhVVjV0NTR4dDJiS0ZwS1NrU3VlbDFjWUhIM3hRNmJ4QzQvdjg4Y2NmbFhXQXlnc0lDR0RpeEltM2RHMDF1YnE2MHJScFV5NWZ2bXhTaGlsRWJTUW1KckpseXhiczdPd1lNMmFNMlNkaVY2NWM0ZDEzM3lVaElZR2VQWHN5WmNxVUduV1RUVXBLWXQrK2ZRd2RPcFI3N3JtSDZkT25WM3Q4VGVlTVZTYzVPWm1NakF4bHRFMllIMG5HaE1Vcm40eGR1WEpGa2pFaGFtRG56cDFFUlVVUkdocGFJUkZMVEV4azJiSmx1THE2VmlpOTAyZzBQUFBNTTN6eXlTZEFXWHZtdW54eE9uMzZORnF0bHZidDIzUHc0RUdncktOaGRXV0xGeTllNVBqeDQ5V2V0N1MwbERObnp0UTREbU0zVHVQQzRiNit2clVlNGRIcGRCdzZkRWhwU2xLWnMyZlBWcnEvdXU1bWxzTFYxYlZSdkEraERwMU94NnBWcXdBc0loSEx5OHZqdGRkZUl6czdtOWRlZTgxa2p1ak5HTHRBK3Z2N1YzaXVxS2lJQ3hjdWNQSGlSZTYvLy83YkZ1LzI3ZHNCbENWaGhQbVJaRXhZdlBJVFpHWGVtQkExazVhV2hvT0RBMmZPbk9HRkYxN2dpU2VlNElFSEhpQW5KNGUzM25xTHdzSkNYbjMxVmV6dDdTdTh0dnovWjdtNXVVcWI4NXFLajQ4bk1UR1IxcTFibTh5L0d6NTh1Tkl5dnpMcjE2Ky9hVEttMCtsTTFnQ3JyWmRmZnBraFE0YmM5TGpvNkdpMmJ0M0tnUU1IR0RKa0NHdlhycTEwT1lLcUduZ1kxVWNERHlFc1NWUlVGRmxaV2ZXU2lDVWtKQ2lqMDVVeGxtRmZ1M2F0MnNYZWJXeHN1TysrK3dDSWpJd2tMUzJOY2VQRzFTb1JLeW9xSWlvcUNqYzNOenc5UGJsOCtUTEhqeC9uNHNXTFhMaHdnZGpZV1BSNlBXNXVia295bHAyZFRXSmlvbklPZzhGQVhsNmV5VDRBYjI5djVXOXdhV2twVUhianJLU2toRTJiTnRHeVpjdHEvN1lLZFVreUppeWVuNThmV3EwV3ZWN1B0V3ZYS0NrcHFYVW5JaUh1TkgvLys5OFpPSEFnLy92Zi8xaS9majJmZnZvcFAvendBN2EydGx5NWNvV25uMzY2MGprSXUzYnQ0dWVmZndiQXlzcUtnd2NQc25EaFFwUDI3emV6WThjT2dIcFpIOGplM3A0Wk0yYlUrblVyVnF5b010RXpHQXpFeHNaeS9QaHhaWjdjNHNXTGxlZFRVMU1yVFZxaDZnWWVqVW5UcGsyVjF2NUMxRVptWmlaNzl1eXB0emIxa1pHUmZQLzk5emM5TGlvcWlxaW9xQ3FmZDNaMlZzcU1mWDE5QVpTNVhDNHVMbWkxV3BNYlVucTlYdmxYVUZCQWFtb3FCdzhlSkRrNW1iRmp4d0p3Nk5BaEZpMWFSRUJBQUczYnR1VnZmL3NiN2RxMW8xV3JWc3BhbHQ5Ly8zMkYrSC85OWRjSzgySTNiTmpBLy83M1B3d0dBenQzN3NUT3pnNDdPenVXTFZ0R1ltTGlIYmt3dlNXUmI2ekM0bGxiVytQajQ4TzFhOWNBdUhyMUtpMWF0RkE1S2lGcXI3aTQrS2FMUFJzWmp5c3BLVkc2Y04yTXRiVzF5VWlNaTRzTHp6MzNITU9IRCtlTk45N2cwcVZMeW5NYWpZYnM3R3lUdVZUNzl1M2owMDgvQmNyS2lWcTJiTW1ISDM3STZ0V3JLUzB0WmVMRWlaV085SlIvVHpxZGpvMGJONkxWYWhrOGVIQ040cTROS3l1ck9pMXhzV1hMbGtyM1g3cDBTU2xKS3MvZjM1OGVQWHJRczJkUDJyZHZYNmRZR3d0WFY5ZWJydFVtUkdXTUNkQ05wZEszeThDQkF5c3N1MUVYVmxaV3l1TU9IVHJ3NXB0dnNuYnRXbGF1WEhuVEprQldWbGE0dUxnUUdCakltREZqbERsZ1E0WU00ZEZISDYzeVJnN0F1SEhqYXJSTWhaMmRIUWNQSHVUY3VYTTBhZEtFNTU5L0hvMUd3NFVMRndnTkRhVi8vLzQxZktkQ0RaS01pVVloTURCUVNjYmk0K01sR1JNV2FmVG8wYVNscGRYcU5iTm16V0xXckZrMU9uYnk1TWttYzhDS2k0djU0NDgvV0xWcUZYRnhjVGc1T2RHalJ3OTI3OTdOc21YTFdMMTZOVk9tVEtGLy8vNnNYNytlK2ZQbm85ZnJlZXl4eHhnOWVqUUFreVpONGovLytROXIxNjdseXBVcnZQNzY2N2k2dXBLUmthR01DaG5uU3prNE9MQjgrWEt5czdQcDA2ZFBoVVhhcDB5WlVtMjVvN0g4cGpvR2c2Rk84NWVxbXU4VkVCQkFhV21wTXIvTm1JQVo1M3prNStlVG5KeGM1WGtMQ2dxQXN0YlNONVlXR1ZsWldkR3NXYk5heHl5RXBZdU9qc2JiMjd2ZUZtOTJjWEc1NWVZOGxlblhyeC85K3ZXN3BYTlVOMUxldEdsVHRtM2JWcXZ6elpzM3IwTEorUHZ2djA5R1JvYVVRNXM1U2NaRW94QVFFS0EwQVpCNVk4SlN0V2pSZ3FaTm05YmIrVjFkWGNuT3p1YjQ4ZU5FUlVVUkdSbEpYbDRlV3EyVy92MzdNMzc4ZUR3OFBCZzdkaXcvL3ZnalVWRlJ0R25UaHM4Ly8xeVpCRDVreUJBbVRacWtuUE94eHg2am9LQ0FIMy84a2NPSEQvUGNjOC94OWRkZkV4RVJZZEk5ME1uSmlZS0NBbGF0V29XOXZUM1BQZmRjaGZqQ3dzS3FYZXc2SVNHQkN4Y3VWUHNlOC9QemVmenh4MnY3bzZtU2pZME5IMzc0SVMxYXRLajBTOTNXclZ0cnRDN2NaNTk5VnVWelhsNWVMRisrL0piaUZNTFN4TVRFVUZoWVdDL2x5bmVxRzI5bWFiVmFaUkZvWWI0a0dST05RdmttSGxldlhxMTFRd0VoekVGMVg5aHZsME9IRGpGejVrd0FtalJwb2l4V1hINk5HUjhmSDZaUG4wNU9UZzdIang5bisvYnQyTmpZOE9LTEx6Sm8wS0FLNXh3MWFoVEJ3Y0Y4K3VtbkJBVUZFUkFRUUhCd01PN3U3dWoxZXJ5OHZCZzNiaHlob2FHRWhvYnk4TU1QSy9NdXludnV1ZWR1MnNEalpzbVlqWTBOUTRjT3JlbVBRM0hvMENIaTQrTXJmYTY2QlZ5RGdvSnV1UVNvUGhOd0ljelY1Y3VYc2JPemt5VVJ4QjFQWTZqcEJBVWh6TnkzMzM1TFJrWUdBQk1tVE1EYjIxdmxpTVNkWU5hc1dieisrdXRxaDFFclM1WXNvVzNidG5UdTNCa2JHNXViSHI5Ky9YcENRME5wMjdadHRjY2xKQ1NnMVdvclRiU01DZ29LNnEyUmhWNnZCKzdzRG9WcS9EN3UzcjJiUFh2MjhPNjc3emJvZFlWbCsvNzc3N0czdDJmTW1ERnFoeUtFcW1Sa1REUWFnWUdCU2pJV0h4OHZ5WmdRVlRCMjg2cXBHOWNhcTByNTBiV3ExR2RId1RzNUNWTlRZbUtpL0wwVnRaYVVsSFJiMTlNU3dsTEpKNWRvTkFJQ0FwVEhNbTlNQ0NFYVJtRmhZYlVkNFlTNGtYRXBCR20ySllRa1k2SVJrV1JNQ0NHRU1IL0d6cUl5b2lxRUpHT2lFZkgwOUZSS29MS3pzOG5KeVZFNUlpR0VFRUxjU0tmVEFjaUlxaEJJTWlZYW1mS2pZOFl5Q0NHRUVFS1lENTFPaDUyZG5kcGhDR0VXSkJrVGpZb2tZMElJSVlSNVMwcEt3c2ZIUiswd2hEQUxrb3lKUmlVb0tFaDVIQnNicTJJa1FnZ2hoQkJDVkUrU01kR29ORy9lWEZrM0tTTWpnOHpNVEpVakVrSUlJY1NOcEV4UmlES1NqSWxHUmFQUjBLcFZLMlg3OHVYTEtrWWpoQkJDaUJzbEppWkttYUlRLzU4a1k2TFJhZG15cGZKWVNoV0ZFRUlJODFKWVdLaDJDRUtZRFVuR1JLTWp5WmhvU09XYnhnaWhOalYrSHhNVEUyVzlLQ0dFcUNOSnhrU2o0K25waVpPVEV3QjVlWGtrSnllckhKRm96SFE2bmZ5T0NiT1FsSlNreW9pRGo0OFBTVWxKRFg1ZElZUm9EQ1FaRTQxUytYbGpNam9tNnBPWGw1Y2tZOElzSkNVbHlRaVZFRUpZR0VuR1JLTWt5WmhvS0tHaG9kSW9ScGlGeTVjdkV4b2FxbllZUWdnaGFrR1NNZEVvM2RoUjBXQXdxQmlOYU14YXRXcUZqWTBOUjQ4ZVZUc1VjUWM3ZlBnd0RnNE90R2pSUXUxUWhCQkMxSUlrWTZKUmF0S2tDUjRlSGdBVUZ4ZVRrSkNnY2tTaU1SczRjQ0RYcjEvbnlKRWphb2NpN2tDSERoMGlPVG1aL3YzN3F4MktFRUtJV3BKa1REUmEwbFZSTktUQmd3ZVRucDdPeG8wYk9YbnlwRFEwRVBVcUtTbUpreWRQc21IREJyS3lzbmpra1VmVURra0lJVVFkV0tzZGdCRDFwV1hMbHNwSVJXeHNMTDE3OTFZNUl0SFlEUmd3Z0V1WExoRVRFOE94WThld3M3UGp5cFVyYW9jbEdwbkF3RUIwT2gzZTN0N2NmZmZkcXBjbTJ0blprWldWcFdvTVFnaGhxU1FaRTQxVytYbGo4Zkh4bEpTVVlHMHR2L0tpZnJWcTFjcmtkMCtJeHM3SHg0ZHo1ODZwSFlZUVFsZ2tLVk1ValphdHJTM05temNId0dBd0VCOGZyM0pFUWdnaGhCQkMvQjlKeGtTakp2UEdoQkNpZnJtNnVnS1FtSmlvY2lUQ1VuaDdlOHZ2aXhEL255UmpvbEdUWkV3SUllcVhNUmtyTEN4VU9SSmhLZXp0N2VYM1JZai9UNUl4MGFnRkJBUmdaV1VGd1BYcjF5a29LRkE1SWlHRWFGeTh2YjBCR1JrVFFvaTZrR1JNTkdyVzF0WUVCQVFvMjVjdlgxWXhHaUdFYUh6czdlMnhzN09UWkV3SUllcEFrakhSNkVtcG9oQkMxSytnb0NEaTR1TFVEa01JSVN5T0pHT2kwWk5rVEFnaDZsZUxGaTNJeXNvaU16TlQ3VkNFRU1LaVNESW1HcjNtelp0alkyTURRSHA2T3JtNXVTcEhKSVFRalV2YnRtMEJpSTZPVmprU0lZU3dMSktNaVVaUG85R1lMTUo3OGVKRkZhTVJRb2oveDk2ZGgwVlo3djhEZjgrd2pTQ3JoSmdJcEN5S0pPNm9rYmhFbU9XU3BuWk1VZnVaV3AzTXNyVE5qdFpwUHkxNk9tbG1saGl1U1lwS2d1bFhRaEhjRVdVWElVRUJRWWQ5Wm9DWjN4OGNudU00N0F3OEE3eGYxK1VWenpMUDg0SEdtamYzL1h6dXpzZkd4Z1l1TGk2SWk0dURRcUVRdXh3aW9nNkRZWXk2QkU1VkpDSnFXejQrUGxBcWxZaUxpeE83bEJZckx5K3ZNMHlxMVdxVWxwYWlxcXBLTC9lcHFxcENXVmxabytlZFBIa1N4NDRkMDhzOXFXMjA1WHNtTlRVVmxaV1ZyU2xQTHhJU0V1cjhIc3ZLeWhBWkdTbENSWjBMd3hoMUNXNXVic0xYSEJrakl0SS9IeDhmV0Z0YmQraXBpc3VYTDhlNmRldDA5cWVrcE9EcHA1OUdURXhNdmEvVmFEUmF2K3g3NjYyMzhNOS8vbFBZUG52MkxLcXJxd0VBbHk1ZHd2VHAwNUdZbU5oZ1BVZVBIc1hCZ3dlRjdiS3lNaFFWRlRYcEQ5ZnhhaCt0ZWM4MEpEMDlIUysvL0RKQ1EwT2I5YnJpNHVJbXYwZnUvMU5YNExwMTZ4WmVmLzExUkVkSDZ4eExTa3JDRjE5OGdYUG56b2xTVzJkaExIWUJSTzNCMXRZV2RuWjJ1SFBuRHNyTHk1R1RrNFBldlh1TFhSWVJVYWNTR0JpSVBYdjJJQzR1RHI2K3ZucS9mbnA2ZXAwZkNwdkt5c29LTTJmTzFHTkYveE1lSG83Ly9PYy8rT2FiYitEaDRRRzFXaTJFcitqb2FIend3UWQ0KysyM01XSENCS1NtcGtJbWs4SER3Nk5aOTNqLy9mZHgrZkxsSnAyN2NPRkNQUGZjYzgzK1Bqb2JRMzdQQUVCMWRiWHdQcm1YczdNelJvMGFoVjkrK1FYanhvMkRyYTF0bmE4M05UWFYybjcyMldkYlBKcjJ6RFBQWU9uU3BWcjd6cHc1QXlNakkvVHQyeGRuejU3VmVZMkRnd04rK3VrbmFEUWFuV1BHeHNZWU1tUkltOVhXV1RDTVVaZmg0ZUdCMk5oWUFFQmFXaHJER0JHUm5ubDZlc0xEd3dPUmtaR1F5V1R3OGZIUjYvV3ZYYnVHSFR0MnRQajF2WHIxd3N5Wk02RlFLTEJ6NTA2ZDQzSzVIRXFsRWovOTlKUFcvb0tDQWdEQS8vM2YvK25Ncmhnd1lBQkdqUnFGU1pNbTRjaVJJMWk3ZGkyMmJOa2lITS9KeWNHLy92VXZCQVlHWXNLRUNRQnFHcDBNR2pRSXhzYk4veGcyYXRRb0xGeTRzTUZ6M25ycnJXWmZ0ejFsWldWaDVNaVI3WEl2UTM3UEFNQy8vLzF2SEQ1OHVNRWE1czJiVisreDNidDN3ODdPVG12ZmlCRWpFQkFRb0xXdnJLd002OWV2UjBCQUFFYU1HS0Z6bmM4Kys2ek82NTg2ZFFwRGh3NUZZbUlpZnZ6eHh6clBLU3NydzBjZmZhU3ozOExDQWlFaElXMVdXMmZCTUVaZGhydTd1MVlZR3pkdW5NZ1ZFUkYxUHRPbVRVTndjRERDd3NJQVFLK0JMREF3RUlHQmdYVWV1MzM3TnViT25ZdW5uMzRhTDczMFVvUFhxYXlzeEI5Ly9LR3p2N1MwRk9YbDVUckhhbitibjVDUWdOVFVWSzFqVXFrVW8wYU5ncEdSRWQ1NTV4MGtKeWZEM054Y09HNWhZWUZKa3laaDhlTEZBR28rZU1iSHg4UGIyMXZuZ3lvQWpCOC9IdWZQbndjQTVPYm1vcUtpQWdjUEhrVFBuajBCQUphV2x1alhyMStEMzUrUmtWR0R4OFZVTzkxTUpwTzF5LzBNK1QxVHExdTNibGk5ZW5XVHZwOWFGeTVjRVA2TzNjL0p5UW5qeDQvWDJuZm56aDJzWDc4ZWJtNXVPc2NBNElzdnZ0RFpsNStmajB1WEx1R2RkOTdCdUhIak1HWEtsR2JWMkphMWRTWU1ZOVJsdUxpNHdNVEVCSldWbGNqTnpVVnhjVEdzckt6RUxvdUlxRk9SeVdTWU9uVXE5dXpaZzdDd01DZ1VpamFac3RnYWxwYVdkUWFoeFlzWDQ0RUhIc0FubjN5aXRUOHBLUW5MbHkvSDh1WExNWGJzV0ozWDNiMTdGNTkvL3Jtd0hSa1ppZlQwZEJnWkdRbS8xWC8vL2ZjeGYvNThaR1JrUUsxV282U2tCSC8rK1NlQW1nK2pSVVZGZU9paGgrRGg0WUVOR3pab1hYL0RoZzNDejdDZ29FRDR4V0o5VkNwVkUzNEs0cWhkSE56VjFWWGtTcHBIMysrWmV4a2JHK09SUng1cFZqMUZSVVhOT3I4bElpTWpvZEZvTUdiTUdHSGZpeSsraU96czdBWmZaMlZsVmVmUGl1ckdNRVpkaGtRaWdadWJHNUtTa2dEVXpDTWZPblNveUZVUkVYVStqbzZPV0xKa0NZS0RneEVaR1ltNHVEajQrL3ZyZmRxaXZwbWJtOWM1WWlPVlNpR1R5ZW9kY1RJMk50WWFyVXBLU2tKSlNRbWNuSnkwOXB1Ym0rTzMzMzZEczdNenZ2LytlMkgvTjk5OGd6Tm56Z2o3amg0OUNnRDR4ei8rZ2FLaUluenp6VGNBZ0pVclZ5SStQbDc0LzFoOURMblpRWEp5TXN6TXpPRGk0aUoyS1hyUjB2ZE1XeW92TDBkdWJxN1d2dHJ3Vmx4Y3JITU1nTTR6WDBxbEVnY09IQUNnL1Z5YVFxRkFRRUFBSmsyYVZPZTlvNk9qRzV4MnFZL2FPaHVHTWVwUzNOM2RoZitKcGFhbU1vd1JFYlVSbVV5R0pVdVdJQ29xQ25GeGNRZ0xDME5VVkJUOC9mMkZkY25FcGxhcnRUb2d2dnJxcXdCMHUrNGFHeHNMZ2VqYXRXdHdjbktDbVptWmNOelMwbEtZaHZqNzc3OGpORFFVNXVibWtFcWx5TXpNeE91dnZ3NDdPenRFUmtiaXI3Lytnb1dGaGRiMUN3b0toR21JalprNGNTSldyVnFsdFcvVnFsVjQ2cW1uaEJHWVE0Y09OVHFWVVF6eDhmRzRmUGx5b3lORmhreGY3NWw3bFpTVVlNYU1HYzJxbzZGR0dCRVJFWWlJaUtqeldFaElTSk5Hclg3Ly9YZkk1Zkk2anhrWkdjSEV4S1RlWXczUlIyMmREY01ZZFNudTd1N0MxeGtaR2FpdXJqYm91ZlZFUkIxZDdZaFlmSHc4NHVQamRaNXpjWEZ4RVpwOWVIcDZ0bXR0U3FVU3k1WXRhL2JyTm0zYXBCTjJTa3BLOFAzMzMrUG8wYU40NDQwM2NQVG9VU2lWU2hRVUZHRHAwcVZZczJZTmR1ellJWFQybGN2bHNMR3hBUUJrWjJmRHk4dXJ4ZDlIYW1vcTd0eTVJMncvOWRSVHpYcDljSEF3aW91TFczei9wbEFvRktpb3FFRDM3dDFSWFYwdFRORnNEUmNYbDNZUDlmcDh6OVNTeVdSWXRHaFJzNjUzOWVyVmV0ZWc4L2YzMTNtK3E2U2tCT3ZXcmNQVXFWUHJETVAzUHJOV1ZsYUdrSkFRV0ZsWjFmbStDQXNMcTNmMHE3cTZXdWVYRGZxc3JUTmlHS011eGR6Y0hMMTc5MFpPVGc2cXE2dHgvZnAxclRYSWlJaEkvMnhzYk9Edjd3OS9mMy9rNXVZaUt5c0x1Ym01d3ZRa3VWeU8zTnpjZGc5alptWm0yTFJwVTRQbjNMMTdGenQyN0VCQ1FnS2tVaWtDQWdMZzZPaW9kYzZsUzVmdzBVY2ZRU0tSNE9PUFA4YXdZY053OU9oUjJOblpZZlhxMWZqMDAwL3h6My8rRTB1V0xJR2pveU5lZSswMUpDVWxZZlRvMGNKeUs5T25UNi8zL2hzMmJJQ0ZoUVhVYWpXT0hUdW0wNnBkb1ZEZysrKy8xK2wyOStpamorcU1vdFhsNXMyYjdiYTRjR2xwS1U2ZE9xV1hhejMrK09QdEhzYjA5WjZwVlZWVkJRc0xpMlkzeHhnN2RpeG16SmdCYTJ0cnJmM1YxZFhvMWF1WHpwVGcyckRldTNmdk9xY0xTNlgvVzNwNHg0NGRLQ3NydytMRmk3Rng0MGF0ODFhc1dBRjdlL3Q2TzFMbjUrZmpyNy8rcXZPWVBtcnJqQmpHcU10eGQ3dmZQQUlBQUNBQVNVUkJWSGRIVGs0T2dKcXVpZ3hqUkVUdHg5SFJzZDRQcHUxTktwWFdPMXBSWGw2TzNidDNJelEwRkNxVkNnRUJBWmczYng0ZWZQQkJuWE9kbkp6ZzYrdUxKVXVXd01yS0NudjI3TUhERHorTUlVT0dRQ2FUNGYzMzM4Zk5temZoNU9RRUFIamdnUWR3NGNJRmpCNDlXbGdrdTMvLy9nQnFSZ2xPbno2TnVMZzRYTGh3QVFxRkFrVkZSUWdLQ2tKRlJRV0dEQm1pMHgzd3l5Ky94TGh4NHpCczJEQ3QvVTJkK3RnZXJmQVZDZ1VpSWlKdytmSmx6SjQ5dTkyRHQ3N282ejFUcTdLeXN0N3BpdzJ4dHJiV0NXSnF0UnBxdGJyZUtZUk5KWkZJTUhmdVhLMjZuMzMyV1pTVmxUWDdXaHMzYm9TVGs1UGVhdXVNR01hb3kzRjNkOGVKRXljQUFDa3BLWGppaVNkRXJvaUlpQXlGV3ExR2VIZzR0bTNiQnJsY0xvUXNaMmZuZWwvVHJWczN6Snc1RTRXRmhiaHc0UUorK09FSHpKOC9IeFlXRnNMelJmZCs0QjQyYkJpaW82UHg0b3N2NHRTcFU3Q3hzUkVXZ0Q1Ly9qeSsrT0lMbUppWXdOVFVGUDM2OWNPR0RSdGdhbXFLL2Z2M1kvVG8wVHJ0dnh0cUMyNG9aRElacGsyYmhxeXNMRVJFUkhUWU1GYVhscnhuYXBXV2xncWRuWk9UazRWdWswM1JyVnMzcldsOUZSVVZBR29hWWR6L0RGdnRkTU9DZ2dLZFk0QjJrNHlubjM0YU5qWTJXb3M4S3hRS1BQSEVFMW90K1J0eTgrWk5yRisvSG1xMVdxKzFkVVlNWTlUbE9EbzZ3dExTRWlVbEpTZ3BLVUYrZmo0Y0hCekVMb3VJaUVTV25KeU05ZXZYSXowOUhmMzY5Y09hTldzd2FOQ2dSbDkzL3Z4NWZQamhoMXI3dG0vZmp1M2J0d3ZiZmZ2MkZib2xqaDgvSGtlT0hFRjRlRGlpb3FJUUVCQWdUTVZ5YzNQREcyKzhBVDgvUDN6KytlY29LaW9TdXRrVkZSWEIxdFlXWldWbFdoOVFOUm9OVkNvVlNrdExoWDFtWm1ZR09Rcmg3KytQc0xBd3JXZm1PcktXdm1kcTNiNTlXNWp5ZC96NGNmejIyMjlOV29OTnBWTEIzdDVlSzR6VlR2czljT0NBMEFueGZudjM3c1hldlhzYnZIYVBIajNxM04rblQ1OG1OejY3ZjlST1g3VjFSZ3hqMUNXNXU3dmp3b1VMQUdvZWZHWVlJeUxxdXBSS0pYNzg4VWZzMzc4ZjV1Ym1lUG5sbHpGMTZ0UUduMVdKalkxRlJFUUVGaTVjaU5HalIyUDM3dDBJQ3d2RDd0Mjc4ZFZYWHdsVEJGVXFGVmFzV0tIVm9HUHc0TUZ3Y25MQ3YvLzliNmpWYXEzbmhaeWNuSVRwalBmS3o4OUhlWGs1ZXZmdWpTVkxsaUEvUDEvcitBOC8vSUFmZnZoQjJIN2pqVGZxWGV4WVRMWFBlR1ZsWlhYb01OYmE5NHlMaXdzMEdnMXUzYnFsdFE2ZnBhVWxRa05ERzczL2wxOStLWHlPcVZYN25uanBwWmQwQW1GeGNURldyVnFGV2JObVllTEVpVHJYKy92Zi85N2cvV3BEMHVUSmt4dXREYWhacnVIdzRjUENMd1Rhc3JhT2ptR011cVI3dzFoYVdocjgvUHhFcm9pSWlNUnc0OFlOckZtekJqazVPUmd6Wmd4ZWZmVlYyTm5aTmZxNnZMdzhuRHg1RXRPbVRZT0xpd3VxcXFxd2I5OCt1THE2b2tlUEhzSTFObTdjaUpLU0VqejMzSFBDYTZWU0taNTY2aWxzMnJRSmd3Y1B4a01QUGRUby9USXlNZ0JBbU00NGRlclVlajhZdDZUYlgzdXBEV0QxdFUzdkNQVDFucmx4NHdZVUNvWGVwbXltcHFZQ0FJWU1HYUt6cUhadGt3eDdlL3M2bjNtVFNDUU5YdHZFeEFRYWpVWm5jZXZhVG9oTGxpd1IzcHRBelM4VjdsMmZyQzFyNitnWXhxaExldWloaDJCa1pJVHE2bXBrWjJkRHFWUzI2QUZhSWlMcXVNckt5dkRtbTIraXVMZ1liNzc1Smg1Ly9QRW12ell2THc4QXRKcHlyRjY5R3IvODhndm16NStQOGVQSG8wZVBIZ2dORGNXNzc3NExlM3Q3NGJXM2J0M0NybDI3QUFDWEwxOUdURXdNeG93WjArRDlZbUppNE9ycUNrdExTd0NBbloyZFFhNGwxaFE5ZS9hc2MzSGZqa0NmNzVrTEZ5NUFLcFhxYlRIMG1KZ1lXRmhZb0UrZlBucTUzdjBrRWttOW5SRDc5ZXZYNFBmUjFyVjFaQXhqMUNXWm1KakExZFZWZUZBMEpTV2xXWE84aVlpb2ZlWGs1Q0F6TTdQZTQ3Vk5BRzdldk5sZzYzUVRFeE9NSERrU1FNMEh4TUxDUWl4Y3VMQlpINnBWS2hYaTR1SmdhMnNyaEN5SlJBSS9Qejg4OHNnaitPMjMzNFNXNFBiMjlscWpKbks1SEcrLy9UYkt5c3J3MWx0dllldldyZmpvbzQvd3dRY2Y2SFJEVkNxVmtFZ2tVS2xVT0hueUpHYlBudDNrR2cyWlRDYURVcWxzOC9zWStudm0yTEZqR0Rac21CQ3dXeU03T3h1SmlZa1lPM1pzczlkUFZhdlZxSzZ1YnRFSVZHMWpqb1plSzFadEhRWERHSFZaN3U3dVFoaExTMHRqR0NNaU1tQXhNVEhZdkhsem8rZkZ4Y1VoTGk2dTN1UDNQcFBUcTFjdkFFQmtaQ1FBd01yS0NsS3BWT3VEWDIxTGJyVmFqWXFLQ2hRVUZDQTJOaGI1K2ZsWXNHQ0JjSjVHbzBGYVdob09IVHFFeU1oSU9EZzRZTnEwYVFnUEQ4ZktsU3V4WU1FQ2pCZ3hBdXZXclVOaFlTSFdyRmtEUHo4L3VMdTc0OVZYWDhYYmI3K05aNTk5Rm9HQmdkaTNieCtVU2lYaTQrUGg1K2VIM2J0M1E2bFVJaUFnUUxqZnRtM2JFQndjM0x3ZlloZGp5TytaQ3hjdUlEazVHWjk5OXBuV3ZVcEtTcHIwWEZaMWRiWFdhT3VtVFp1ZzBXanFYYS91ZnIvKytxdlFIQ1lqSXdOcXRWcnJlZzA1YytZTWpodzVBcGxNaHZUMGRBRC8rN25VcFQxcjY0Z1l4cWpMOHZUMHhKRWpSd0FBMTY1ZGcwYWo2ZFMvZVNFaTZzZ0NBd014ZlBqd1ZsL24zdC9NZTN0NzQ2MjMza0pvYUtnUWVCcDdyWldWRlp5ZG5SRVVGQ1EweUlpT2pzYS8vLzF2M0wxN0Z6MTY5TUNpUllzd2JkbzB5R1F5ekp3NUUrSGg0YkMxdGNWcnI3MEdVMU5UckZ1M1RtZ1I3dXpzaksrLy9ocHIxNjdGN3QyN01YejRjRVJGUlFHbythWGh2SG56OE1zdnYrRFpaNS9WNm5MMytPT1BhNFd6ZTczeHhodXQraGwxRm9iOG5rbElTTUNqano2cTA1MndXN2R1ZU8yMTF4cXQ2ZkRodzdoMTZ4YUEvM1hUSERWcUZMeTl2ZXM4WHlxVndzTENRbWlvY2YzNmRTRlFTaVFTREJ3NHNONzMwLzE2OU9pQnUzZnZRcTFXdzg3T0RqTm56cXgzN2NEMnJxMGprbWc2ZS9OK29nWnMyclFKdDIvZkJnQUVCUVVKWFo2SWlJaWFLajgvSHlFaElSZ3paZ3hHakJoUlowZTlxcW9xYk55NEVUTm16QkJhbWQrcnJLd001ODZkZzcrL3Y4NHhqVWFEcXFvcWcyeFYzeEsxSTNwQlFVRWlWeUl1dFZyZFlQZkY1aWd0TFlWS3BXcFNJNUY3NzE5ZFhRMnBWTnJzNllPZHBUWkR3REJHWGRxeFk4Y1FFeE1EQUJnMWFsU24vczBMRVJHUklXQVlJL29mL2NSeG9nN0szZDFkK0RvdExVM0VTb2lJaUlpb3EyRVlveTdOMmRsWmFHbGZXRmlJdTNmdmlsd1JFUkVSRVhVVkRHUFU1ZDA3T3BhY25DeGlKVVJFUkVUVWxUQ01VWmZYdjM5LzRldkV4RVFSS3lFaUlpS2lyb1JoakxvOGQzZDNHQnZYclBKdzgrWk5GQlVWaVZ3UkVSRVJFWFVGREdQVTVSa2JHOFBEdzBQWTV1Z1lFUkZSMjhuTnplVlNNa1QveFRCR0JNREx5MHY0bW1HTWlJaW83VFMyVURKUlY4SXdSZ1JPVlNRaUlpS2k5c2N3UmdST1ZTUWlJaUtpOXNjd1J2UmZuS3BJUkVSRVJPMkpZWXpvdnpoVmtZaUlpSWphRThNWTBYOXhxaUlSRVJFUnRTZUdNYUo3Y0tvaUVSRVJFYlVYaGpHaWUzQ3FJaEVSRVJHMUY0WXhvbnR3cWlJUkVSRVJ0UmVHTWFMN2NLb2lFUkVSRWJVSGhqR2krM0NxSWhFUkVSRzFCNFl4b3Z0d3FpSVJFVkhiNmRtekorUnl1ZGhsRUJrRWhqR2lPZ3djT0ZENG1tR01pSWhJZjJReUdXZWRFUDBYd3hoUkhkemMzRGhWa1lpSWlJamFGTU1ZVVIyTWpZM2g2ZWtwYkhOMGpJaUlTRCtzcmEwNVRaSG92eGpHaU9yQnJvcEVSRVQ2WjJOand4a25SUC9GTUVaVUQzWlZKQ0lpSXFLMnhEQkdWQThqSXlPdHFZb0pDUWtpVmtORVJOUTV1THE2QWdDeXNySkVyb1JJZkF4alJBMTQrT0dIaGE4dlhyd29ZaVZFUkVTZGc3VzFOUUFnTnpkWDVFcUl4TWN3UnRRQU56YzNtSnViQXdEa2NqbHUzTGdoY2tWRVJFUWRtNDJORGF5dHJSbkdpTUF3UnRRZ2lVUUNIeDhmWWZ2U3BVc2lWa05FUk5RNTlPelprOU1VaWNBd1J0U293WU1IQzE5ZnZYb1ZWVlZWSWxaRFJFVFU4Ym02dXFLb3FJaUJqTG84aGpHaVJ0amIyK1BCQng4RUFGUldWckxOUFJFUlVTdlZ6anJoakJQcTZoakdpSnJnM3RFeC9vK0RpSWlvZFdReUdUdzhQSEQ1OHVVT3ZRQjBlWGs1RkFxRnpuNjFXbzNTMHRKV3phWkpTa3BDWVdGaGE4cWpEb0JoaktnSkJnNGNDQ01qSXdBMXJYaExTa3BFcm9pSWlLaGpHelZxRkFBZ0tpcEs1RXBhYnZueTVWaTNicDNPL3BTVUZEejk5Tk9JaVlscDhiWGZmdnR0UkVkSE4rczFHbzBHVlZWVlVDcVZLQzh2UjBsSkNRb0xDNUdibTRzYk4yN2cyclZyU0V4TXhNV0xGM0g2OUdrY08zWU1CdzhlUkVSRVJJdnJwTll4RnJzQW9vNUFKcE9oZi8vK3VIcjFLb0NhTnZkang0NFZ1U29pSXFLT3k4WEZCUzR1THJoOCtUSUNBd01oazhuMGZvLzA5UFJtQjVwN1dWbFpZZWJNbVhxc3FFWjFkVFd1WGJ2VzZEbjUrZmxJVFUydDl4eExTMHYwNnRVTEFMQnk1VXBjdm55NXlUV1ltWmxCSnBPaFc3ZHVzTGUzUjJCZ1lKTmZTL29qMFdnMEdyR0xJT29JTWpJeUVCSVNBcUNtTGU4cnI3d2lja1ZFUkVRZG0xd3V4K2JObTJGalk0T2dvQ0M5QjdLSWlBajg2MS8vYXZIcmUvWHFoZURnWUNnVUN1emN1VlBuK09IRGg5R3RXemRNbURCQmEzOUJRUUVpSXlQaDUrY0haMmRucldNREJnekFnQUVEOE13eno3UzRybHArZm43NHh6LytBYUFtZUJZV0ZzTEV4QVFtSmlZd05qWVcvbm44K0hFY09IQUEyN2R2aDVtWkdjek16RnA5YjlJUGpvd1JOVkhmdm4zUnZYdDNsSmFXUWk2WEl5c3JDeTR1TG1LWFJVUkUxR0haMk5nZ01EQVFZV0ZoQ0E0TzFuc2dDd3dNckhmRTUvYnQyNWc3ZHk2ZWZ2cHB2UFRTU3cxZXA3S3lFbi84OFlmTy90TFNVcFNYbCtzY3E2eXNCQUFrSkNUb2pHeEpwVkw0K3ZyaTExOS8xYmxlVVZFUnZ2enlTMVJVVkNBbkp3Zk96czY0ZWZNbUZpOWVYT2VNSEJNVEV3REFuMy8rS2V4VEtwVTY1eFVXRnFLNnVyclI1OTU3OSs2TmZ2MzZOWGdPNlJmREdGRXpEQjQ4R0NkUG5nUlEwOGlEWVl5SWlLaDFmSHg4a0ptWmljdVhMN2RKSU5NSFMwdExZWGJNdlJZdlhvd0hIbmdBbjN6eWlkYitwS1FrTEYrK0hNdVhMNi8zc1FacmEydmhhN1ZhamZEd2NHemJ0ZzJEQmczQ3lwVXJNWGZ1WEFRR0JxSm56NTc0OHNzdkVSTVRnNFVMRjhMVDAxUG5XbHUyYkdtdy9yS3lNcWhVcWtiUEN3Z0lZQmhyWnd4alJNMHdaTWdRSVl4ZHZYb1ZreWRQRm40clJVUkVSQzB6YmRvMDJOalk0TTgvLzhUbXpadmg3Kzh2dEw4M1pPYm01blVHUjZsVUNwbE1KalQvcWs5RlJRVWlJaUx3MjIrL29hS2lBaSsrK0tMT2xNZlJvMGRqeTVZdDJMeDVNMTU1NVJVTUhEZ1FreWRQeGlPUFBBSnpjM01BUUhCd2NJUDNDUTBOUlhCd2NLUG5VZnZqTTJORXpmVHp6ei9qeG8wYkFJQXBVNlpvdGIwbklpS2lsa3RKU2NHQkF3ZWdWQ3BoYlczZHBxR3NPZE1VYTZuVmFseS9mcjNaOTNKeWN0SjZUdXZLbFNzNGVQQWdZbUppWUdSa2hKa3paMkxtekpsQ3VBS0F6WnMzWTlTb1VSZzBhSkN3NzlxMWE5aTVjeWVpbzZNaGxVcmg0K09EdFd2WENvSHcyV2VmeGQyN2QzWHVyOUZvb05Gb0lKWFczVWo5K2VlZng1dzVjNXI5ZlZIcmNXU01xSmtHRHg0c2hMRkxseTR4akJFUkVlbUpwNmNubGk5ZmpyaTRPTVRGeFNFc0xBeFJVVkd3c2JFUi9saGJXOFBHeGthVVJ3V1VTaVdXTFZ2VzdOZHQyclJKYS9xZlJDSkJlbm82RmkxYWhDTkhqbURQbmozWXMyZVB6dXNPSGp4WTUvVVdMMTRNcFZJSlkyTmpyWkc1NnVwcUJBVUY0ZkhISDljNi84aVJJL2oxMTEvcm5LYTRmUGx5Y0d4R1BBeGpSTTAwY09CQWhJZUhvN3E2R2pkdTNJQmNMb2VOalkzWVpSRVJFWFVLTXBrTS92Nys4UGYzUjN4OFBESXpNNUdYbDRmNCtIaXQ4OGFPSFF0L2YvOTJyYzNNekF5Yk5tMXE4Snk3ZCs5aXg0NGRTRWhJZ0ZRcVJVQkFBQndkSGJYT0dUaHdJSDc4OFVjQU5SMGYrL2J0aXlsVHBqUjYvNHFLQ216WXNBRzJ0clo0N0xISDZqekh4TVFFM2JwMTA5cG5iRnp6a2YvKy9VQk5NQ1R4TUl3Uk5aT0ppUWtHRGh3b3JPVng4ZUpGakI4L1h1U3FpSWlJT2g4Zkh4K3RhWXBaV1ZuQzEvYzJ3R2d2VXFtMDNnWVg1ZVhsMkwxN04wSkRRNkZTcVJBUUVJQjU4K2Jod1FjZmJQUzZqbzZPOVlhcmV4VVZGV0hEaGcwTm52UFRUejloKy9idFd2dXFxcXBRVlZXRnYvM3RienJuS3hTS1J1OUxiWWRoaktnRkJnOGVMSVN4UzVjdU1Zd1JFUkcxQTBQc1lueHZKMFM1WEE1ZlgxOHNXYkpFWjMyeGhwdzRjUUl4TVRGNnFXZnAwcVdZUG4yNjFyN2FCaDc3OSsvWE9mKzU1NTdUeTMycFpSakdpRnJBeGNVRk5qWTJrTXZsS0MwdFJVWkdCdnIyN1N0MldVUkVSTlNPa3BPVHNYNzllcVNucDZOZnYzNVlzMmFOVnNPTnB2THk4c0xVcVZNYlBhK2lvZ0pmZi8xMWcrZUVoSVRnd0lFRFd2dHExME5idEdpUnp2a0ZCUVhOSzViMGltR01xSVY4Zkh3UUZSVUZBRGgvL2p6REdCRVJVUmVoVkNyeDQ0OC9Zdi8rL1RBM044ZkxMNytNcVZPbjF0dXRFQUJpWTJNUkVSR0JoUXNYNm96d09UZzROR21XVFZGUlVhTmh6Ti9mSDJQR2pOSGFkL0xrU1J3OWVoU3Z2UEtLenZuM3I1Rkc3WXRoaktpRmhnMGJKb1N4NU9Sa0ZCY1h3OHJLU3VTcWlJaUlxQzNkdUhFRGE5YXNRVTVPRHNhTUdZTlhYMzBWZG5aMmpiNHVMeThQSjArZXhMUnAwM1RDbUw2bUtYNzExVmV3c2JHQnBhV2wxdjdNekV3WUdSbGg2TkNoT3E5WnYzNjl6dm5VZmhqR2lGckl3c0lDQXdZTVFGSlNFZ0RnM0xsek9nczFFaEVSVWVkUlZsYUdOOTk4RThYRnhYanp6VGQxV3NnM0pDOHZEMERObW1QMzY5Ky9mN082S2RibDAwOC94YWxUcCtvOFZ0dkFvNkY3Yk5pd0FRODk5RkNqTlpCK01Zd1J0Y0tJRVNPRU1IYisvSG40Ky92RHlNaEk1S3FJaUlnb0p5Y0htWm1aOVI0dkxpNEdBTnk4ZWJQZUVBUFVkRkVlT1hJa0FDQW1KZ2FGaFlWWXVIQmhzNEtZU3FWQ1hGd2NiRzF0WVc5dnIzVnM2ZEtsc0xDd2dLZW5aNlBYcWF5c2hKMmRIVHc4UEhTT3ZmRENDNWc3ZDI2ZHJ6dDY5Q2dPSERpQWI3Lzl0dDVyOStyVnE5SDdrLzR4akJHMWdvdUxDK3p0N1ZGUVVBQ0ZRb0dFaEFRdUFrMUVSR1FBWW1KaXNIbno1a2JQcTExZ3VqNldscFlJRFEwRjhML0FFaGtaQ1FDd3NyS0NWQ3JWV3F0THJWWUxmeW9xS2xCUVVJRFkyRmprNStkandZSUZBSURFeEVTa3BxWnEzYWYybDd0TmNmdjJiZUhyU1pNbTRmcjE2dzJlcjFLcG9ORm9VRlpXVnU4NTZlbnBzTFcxMVZrVGpkcVdSTU1sdDRsYTVlTEZpemgwNkJDQW1uVkNYbmpoQlpFcklpSWlvdUxpWWhRV0ZyYjZPa1pHUmxwdDZvOGRPNGJRMEZEY3VIRURTcVd5MGRkYVdWbkIyZGtaRXlkT1JHQmdJQUJnMjdadCtQWFhYMXRkRzFBenZYRDU4dVY2dWRhVFR6NkpaY3VXNmVWYTFEUU1ZMFN0VkYxZGphKysra3BZTkhIaHdvWG8wNmVQeUZVUkVSRVJrYUdydi84bUVUWEovZDJKenB3NUkySTFSRVJFUk5SUk1Jd1I2Y0dJRVNPRXI1T1NraHFjazAxRVJFUkVCRENNRWVtRmxaV1YwQVZKbzlIZzdObXpJbGRFUkVSRVJJYU9ZWXhJVDJyYjNnTEEyYk5ub1ZhclJheUdpSWlJaUF3ZHd4aVJucmk2dWdwcmh5Z1VDbHk1Y2tYa2lvaUlpSWpJa0RHTUVlblJ2YU5qRGExWlFrUkVSRVRFTUVha1I0TUdEWUtwcVNrQUlEYzNGems1T1NKWFJFUkVSRVNHaW1HTVNJOU1URXpZNXA2SWlJaUltb1JoakVqUGZIMTloYSt2WHIzS052ZEVSRVJFVkNlR01TSTlzN0t5Z3J1N080Q2FOdmZuejU4WHVTSWlJaUlpTWtRTVkwUnQ0TjVHSHVmT25XT2JleUlpSWlMU3dUQkcxQWI2OXUwTFcxdGJBRUJaV1JrdVg3NHNja1ZFUkVSRVpHZ1l4b2pheUNPUFBDSjhmZXJVS1dnMEdoR3JJU0lpSWlKRHd6QkcxRVo4Zkh6UXZYdDNBTUNkTzNlUW1KZ29ja1ZFUkVSRVpFZ1l4b2phaUZRcWhaK2ZuN0FkSFIwdFlqVkVSRVJFWkdnWXhvamEwTkNoUTJGdWJnNEF1SDM3TmxKU1VrU3VpSWlJaUlnTUJjTVlVUnN5TWpMQzZOR2poVzJPamhFUkVSRlJMWVl4b2pZMmN1Ukl5R1F5QU1DdFc3ZHc3ZG8xa1NzaUlpSWlJa1BBTUViVXhveU5qZUhyNnl0c2MzU01pSWlJaUFDR01hSjJNWExrU0ppYW1nSUFidHk0Z2F5c0xKRXJJaUlpSWlLeE1Zd1J0UU9aVElZUkkwWUkyeHdkSXlJaUlpS0dNYUoyTW1yVUtCZ2JHd01BcmwrL2pwczNiNHBjRVJFUkVSR0ppV0dNcUoyWW01dGoyTEJod3ZhZmYvNHBZalZFUkVSRUpEYUdNYUoyTkhyMGFFaWxOWC90MHRMU2tKK2ZMM0pGUkVSRVJDUVdoakdpZG1ScGFZbkJnd2NMMjN4MmpJaUlpS2pyWWhnamFtZVBQUElJSkJJSkFDQXhNUkdGaFlVaVYwUkVSRVJFWW1BWUkycG5OalkyZVBqaGg0WHRreWRQaWxnTkVSRVJFWW1GWVl4SUJINStmc0xYQ1FrSmtNdmxJbFpEUkVSRVJHSmdHQ01TUVk4ZVBlRGw1UVVBMEdnMGlJcUtFcmtpSWlJaUltcHZER05FSWhrM2Jwenc5ZVhMbDNIcjFpMFJxeUVpSWlLaTlzWXdSaVNTSGoxNllNaVFJY0wya1NOSFJLeUdpSWlJaU5vYnd4aVJpTWFQSHc4akl5TUFRSFoyTmxKVFUwV3VpSWlJaUlqYUM4TVlrWWdzTEN3d2V2Um9ZZnZvMGFQUWFEUWlWa1JFUkVSRTdZVmhqRWhrZm41K2tNbGtBSUE3ZCs3ZzNMbHpJbGRFUkVSRVJPMkJZWXhJWkNZbUp2RDM5eGUyVDV3NEFhVlNLV0pGUkVSRVJOUWVHTWFJRE1EdzRjTmhZMk1EQUZBb0ZJaU9qaGE1SWlJaUlpSnFhd3hqUkFaQUtwVml3b1FKd25aY1hCd1hnaVlpSWlMcTVCakdpQXpFd0lFRDBhdFhMd0NBV3EzR3NXUEhSSzZJaUlpSWlOb1N3eGlSQVhuODhjZUZyeE1URTdrUU5CRVJFVkVueGpCR1pFQ2NuWjNScjE4L1lac0xRUk1SRVJGMVhneGpSQWJtc2NjZUU3N096czVHWW1LaWlOVVFFUkVSVVZ0aEdDTXlNQTRPRHZEeDhSRzIvL2pqRDZqVmFoRXJJaUlpSXFLMndEQkdaSURHalJzSEl5TWpBRUJSVVJIaTR1SkVyb2lJaUlpSTlJMWhqTWdBV1ZsWndkZlhWOWorODg4L1VWcGFLbUpGUkVSRVJLUnZER05FQnNyUHp3OHltUXdBb0ZLcEVCRVJJWEpGUkVSRVJLUlBER05FQnNyTXpBd0JBUUhDZG1KaUlqSXpNMFdzaUlpSWlJajBpV0dNeUlBTkhqd1lUazVPd3ZiQmd3ZFJYVjB0WWtWRVJFUkVwQzhNWTBRR2J1clVxWkJLYS82cXl1VnlSRWRIaTF3UkVSRVJFZWtEd3hpUmdldlJvd2ZHakJramJKODZkUXFGaFlVaVZrUkVSRVJFK3NBd1J0UUJqQjA3RmxaV1ZnQUF0VnFOc0xBd2tTc2lJaUlpb3RaaUdDUHFBSXlNalBEa2swOEsyOW5aMmJoOCtiS0lGUkVSRVJGUmF6R01FWFVRYm01dUdEQmdnTEFkRVJHQmlvb0tFU3NpSWlJaW90WmdHQ1BxUUNaTm1nUlRVMU1BZ0VLaHdLRkRoMFN1aUlpSWlJaGFpbUdNcUFQcDNyMDd4bzhmTDJ3bkp5Zmo2dFdySWxaRVJFUkVSQzNGTUViVXdZd2NPUklQUHZpZ3NCMGVIbzZ5c2pJUkt5SWlJaUtpbG1BWUkrcUFac3lZQVNNakl3QTEweFhaWFpHSWlJaW80MkVZSStxQWJHMXRFUkFRSUd5bnA2Zmp5cFVySWxaRVJFUkVSTTNGTUViVVFZMFlNUUt1cnE3Qzl1Ky8vODdwaWtSRVJFUWRDTU1ZVVFjMmZmcDBtSmlZQU9CMFJTTHFPcTVmdnk1MkNVUkVlc0V3UnRTQldWcGFZdEtrU2NKMmVubzZMbDY4S0dKRlJOU1ZGUmNYbzZpb3FFVi9GQXBGays0UkdocUtKVXVXNE9USmsyMzgzUkFSdFQySlJxUFJpRjBFRWJYT2poMDdjTzNhTlFDQWtaRVJsaTVkaWg0OWVvaGNGUkYxTlpNblQwWmxaV1dMWHZ2TU04OWc2ZEtsalo1WFdscUtwVXVYb3JTMEZOOTk5eDE2OSs3ZG92c1JFUmtDWTdFTElLTFdtelp0R3I3Nzdqc29GQXBVVjFkajc5NjlXTHg0TVl5TitWZWNpTnJYaUJFanRCb01BVUJaV1JuV3IxK1BnSUFBakJneFF1YzFuMzMybWM2K3JLeXNla2Y2QncwYWhMaTRPRVJGUmNIYzNGem51S3VyS3dZUEh0ekM3NENJcVAzd2t4cFJKMkJoWVlISmt5Y2pORFFVQUhENzltMUVSa1ppOHVUSklsZEdSRjJOazVPVDF1TDBBSERuemgyc1g3OGVibTV1T3NjQTRJc3Z2dERaZC9YcVZmem5QLytCbVprWkpCSkpuZmZhdVhPbnpqNkZRb0ZKa3lZeGpCRlJoOEF3UnRSSkRCdzRFTW5KeVVoTVRBUUFuRDkvSGc4OTlCQUdEQmdnY21WRVJDMjNaY3NXT0RvNk52bjhHVE5tdEdFMVJFVDZ4VEJHMUlsTW5Ub1YrZm41S0Nnb0FBQ0VoWVdoZCsvZXNMS3lFcmt5SXVvcXlzdkxrWnVicTdXdnFLZ0lRRTJEai91UEFRQWZYeWVpcm9waGpLZ1RNVEV4d1p3NWMvRDk5OStqcXFvS0twVUt2Lzc2S3hZdVhBaXBsTTFUaWFqdFJVUkVJQ0lpb3M1aklTRWhDQWtKYWVlS2lJZ01GOE1ZVVNkaloyZUhhZE9tWWQrK2ZRQ0FuSndjSER0MlRPZUJlaUtpKytYbTVpSXJLd3RLcFJJS2hVSVl4ZkwxOVlXbnAyZVRydUh2NzQ4cFU2Wm83U3NwS2NHNmRlc3dkZXBVakIwN1Z1YzFxMWV2Ym4zeFJFUWRFTU1ZVVNmazVlV0Y5UFIweE1mSEF3QmlZMlBoNHVJQ0R3OFBrU3NqSWtNamw4dVJrcEtDK1BoNDVPWGxhUjF6Y1hFQkFGaGJXemZwV3RYVjFlalZxeGQ4Zkh5MDl0KzVjd2NBMEx0M2I1MWpBQm9jdVkrT2ptN1dWT3VXdHRZbkloSUR3eGhSSnpWNThtVGs1T1FJejQvVkxwUnFaMmNuY21WRVpDZ2lJeU1SRnhjSEFPalpzeWVtVHAwS0d4c2JJWVExaDFxdGhscXRob21KaVY1cXE2aW9BRkRUd0tPNWRSQVJkUlFNWTBTZGxMR3hzZGJ6WTVXVmxkaTllemNXTDE2c3R3OUxSTlF4eWVWeTdObXpCM2w1ZVhCeGNZRy92MytMQXRpOWFzTlRjWEd4c0FoOXJlTGlZZ0JBUVVHQnpqR2c3Z1llNWVYbEFJRGZmdnV0enJYRTZqTnIxaXcrSTB0RUhZWkV3eFpHUkoxYVltS2k4UHdZQUF3WU1BRFBQUE9NaUJVUmtaaXlzckt3ZS9kdUFNQ2NPWE5hSGNKcTNieDVFd3NXTEdqeDY1OTU1aGtzWGJwVTJQNzIyMjhSR1JtSnNMQXdmWlJIUkdTUU9ESkcxTWw1ZVhraE96dGJtSXFVbEpTRXVMZzQrUHI2aWx3WkViVTN1Vnd1QkxHZ29LQm1yZC9WbVB6OGZBREFTeSs5aEVHREJta2RLeTR1eHFwVnF6QnIxaXhNbkRoUjU3Vi8vL3ZmZGZaZHUzWU5EZzRPZXF1UGlNZ1FNWXdSZFFFQkFRRzRjK2NPMHRMU0FBQkhqeDVGejU0OTRlcnFLbkpsUk5SZUZBb0Y5dXpaQTBEL1FRd0FVbE5UQVFCRGhnelIrVzlMYlFNUGUzdDc5T3ZYVCtlMUVvbEVhMXV0VmlNakk2UE96b3RFUkowSkoxVVRkUUVTaVFUUFBQTU1ldmJzQ2FEbStZemR1M2Vqc0xCUTVNcUlxTDFFUlVVaEx5K3ZUWUlZQU1URXhNREN3Z0o5K3ZScDliVXVYYnFFOHZKeW5SRTJJcUxPaG1HTXFJc3dOamJHM0xsellXRmhBUUJRcVZUWXNXTUhGQXFGeUpVUlVWdVR5K1U0YytZTUJnMGExQ1pCTERzN0c0bUppUmcrZkRpTWpJeWE5VnExV28zcTZtcXQwYkdJaUFpWW1wcGkxS2hSK2k2VmlNaWdjSm9pVVJmU3ZYdDNQUGZjYzlpNmRTdXFxcW9nbDh1eFk4Y09CQVVGd2RpWS96a2c2cXlpb3FKZ1ptYldacytLYnRxMENScU5CdE9uVDIvUytiLysraXVLaW9wZ2FtcUtqSXdNcU5WcTJOdmJBNmlaN25qaXhBa0VCQVRBMHRLeVRlb2xJaklVSEJrajZtSjY5dXlwY1NmeDVnQUFJQUJKUkVGVTFVMHhKeWNIZS9ic3FiTzFOQkYxZkFxRkFpa3BLZkR4OFdtVFVUR05SZ09WU29WUm8wYkIyOXU3em5Pa1Vpa3NMQ3lFWlRXdVg3K09YYnQySVRnNEdLZE9uY0xBZ1FNUkVCQUFvR1pOUkZOVFU4eWJOMC92dFJJUkdScTJ0aWZxb3U1ZDdCVUFCZzhlakNsVHBvaFlFUkcxaGZqNGVJU0ZoZUdGRjE1b2t6QUdBS1dscFZDcFZNMWFWTDUyZXFKVUt0V2EyaWlYeTNIeDRrV01IeisrTFVvbElqSW9ER05FWGRpZmYvNkpxS2dvWVh2SWtDRjQ2cW1uUkt5SWlQUXRPRGdZQ29VQ1M1WXNFYnNVSWlLNkQ2Y3BFblZoWThlT3hjaVJJNFh0aXhjdjRzaVJJeUpXUkVUNmxwdWJxN2VGblltSVNMOFl4b2k2dU1EQVFQajQrQWpiWjgrZXhSOS8vQ0ZpUlVTa0w3bTV1VkFxbFZ4VGtJaklRREdNRVJHbVRKbUMvdjM3Qzl1blQ1OUdkSFMwaUJVUmtUN2s1ZVVCZ0xER0lCRVJHUmFHTVNLQ1JDTEJ6Smt6MGJkdlgySGZpUk1uY1Bic1dSR3JJcUxXa3N2bEFBQWJHeHVSS3lFaW9yb3dqQkVSZ0pyVzAzUG16SUdUazVPdzc4aVJJN2h3NFlLSVZSRlJhK1RtNW5KVWpJaklnREdNRVpIQTJOZ1l6ejMzbk5hSHQ4T0hEK1B5NWNzaVZrVkVMYVZVS2lHVHljUXVnNGlJNm1Fc2RnRkVaRmhNVFUweGYvNThiTjI2RlhmdTNBRUFIRGh3QUVaR1JoZzRjS0RJMVJtKzlQUjBwS1NrSUQ4L0g5MjZkY05mZi8wbGRrblVqdnIwNlFPRlFnRUhCd2NNR0RCQWErcXZHQlFLQmF5dHJVV3RnWWlJNnNjd1JrUTZ1blhyaHFDZ0lHemR1aFhGeGNVQWdORFFVRlJVVkdENDhPRWlWMmU0amh3NUFyVmFEUmNYRjR3WU1RSU9EZzVpbDBRaXlNL1BSMzUrUGhJVEU1R1dsb2JBd0VEUmFzbkx5NE9ucDZkbzl5Y2lvb1p4bWlJUjFjblMwaEtMRmkxQ2p4NDloSDIvLy80N2poNDlLbUpWaGlzc0xBd09EZzZZUEhreXZMMjlHY1M2TUFjSEIzaDdlK09wcDU2Q3ZiMDlEaDA2SkhaSlJFUmtvQmpHaUtoZVZsWlcrSC8vNy85cE5mV0lqWTNGN3QyN1VWVlZKV0psaHVYSWtTTndjbkxDMEtGRHhTNkZETXl3WWNQZzZPaUl5TWhJc1VzaElpSUR4REJHUkEweU16TkRVRkFRUER3OGhIMnBxYW40K2VlZlVWNWVMbUpsaHVIYXRXdFFxOVVNWWxTdjRjT0hRNlZTSVNNalEreFNpSWpJd0RDTUVWR2pqSXlNTUdmT0hBd2JOa3pZZCt2V0xXelpzZ1YzNzk0VnNUTHhKU2NudzluWldld3l5TUE1T3pzakpTV2xYZStwVUNnQWdOMFVpWWdNR01NWUVUWFo1TW1UTVhIaVJHRzdxS2dJVzdac1FYWjJ0b2hWaVNzL1A1L1BoMUdqZXZic2lieTh2SGE5WiszOUhCMGQyL1crUkVUVWRBeGpSTlFzWThhTXdjeVpNeUdWMXZ6blE2RlFJRGc0R0ltSmlTSlhKZzZaVE1Zd1JvM3EyYk1uek16TXhDNkRpSWdNRE1NWUVUV2JsNWNYNXMyYkIxTlRVd0JBZFhVMTl1M2JoMU9uVG9sY1dmdTdjZU9HMkNWUUI4SDNDaEVSM1k5aGpJaGF4TVhGQmM4Ly96d3NMQ3lFZmNlUEg4ZWVQWHVFWjFXSWlJaUlxSDRNWTBUVVlnODg4QUNXTGwyS1BuMzZDUHRTVWxLd2NlTkdaR1ptaWxnWkVSRVJrZUZqR0NPaVZyR3dzTUNDQlFzd2J0dzRTQ1FTQUVCcGFTbTJiOStPWThlT1FhMVdpMXdoRVJFUmtXRmlHQ09pVnBOSUpIajAwVWV4Y09GQ2RPL2VYZGdmRXhPRExWdTJvTEN3VU1UcWlMb21hMnRyQUlCY0xoZTVFaUlpcWcvREdCSHBqWk9URTE1ODhVWDA3ZHRYMkplWGw0Zk5temZqd29VTElsWkcxUFhZMk5nQVlCZ2pJakprREdORXBGY3ltUXpQUGZjY0FnTURoZmIzVlZWVk9IejRNSGJ1M0lueThuS1JLeVFpSWlJeURBeGpSTlFtUm80Y2ljV0xGd3RUcFFBZ1BUMGRtelp0UWtaR2hvaVZFUkVSRVJrR2hqRWlhak05ZS9iRXNtWEw0T1hsSmV3ckt5dERTRWdJUWtORFVWeGNMR0oxUkVSRVJPSmlHQ09pTm1WcWFvcVpNMmRpenB3NXdqTXNBSEQxNmxWOCsrMjNPSDc4T0ZRcWxZZ1ZFaEVSRVluRFdPd0NpS2hyOFBEd1FMOSsvWERxMUNtY09uVUtWVlZWcUs2dXhxbFRwM0R4NGtXTUd6Y09RNGNPRmRyakV4RVJFWFYySEJram9uWmpaR1NFc1dQSDR1V1hYMGIvL3YyRi9lWGw1UWdQRDhlbVRadVFucDR1WW9WRVJFUkU3WWRoaklqYW5aV1ZGV2JObW9XZ29DRFkyZGtKK3dzS0NyQno1MDRFQndlam9LQkF4QW9OdzQ0ZE94QWFHaXAyR2UxS3JWWnoyaW9SRVhVWkRHTkVKQm9YRnhlOCtPS0xlT3l4eDJCcWFpcnN6OHJLd3NhTkc3RnIxeTVjdjM1ZHhBckZ0VzNiTnV6Y3VWUHYxOVZvTkZDcFZQWCtVYXZWZXIvbi9YNzg4VWVrcEtSbzdUdDc5aXdXTEZpQTNidDN0L245aVlpSURBR2ZHU01pVVVtbFVvd2VQUnFEQmczQzBhTkhrWkNRSUJ4TFMwdERXbG9hN08zdE1YTGtTUGo0K01EWXVPditaNnU4dkJ5ZmZmWlppMTY3ZXZWcW1KdWJBd0F5TWpLd2JObXlCczhkT1hJa25udnV1U1pmMzh2THE4bTFIVHQyREx0MjdjTEJnd2NSRWhJQ0N3c0xBRFhkTi9QeThyQi8vMzdNbURGRDJGK2Y3T3hzYk4rK3ZjazFBb0NKaVFtV0xGbUMxMTkvdmNIenZMMjlzV0xGaW1aZG00aUlxTG02N3FjYUlqSW9GaFlXbUQ1OU9oNTU1QkhFeHNZaUlTRUIxZFhWQUdxbUw0YUhoK1BZc1dNWU1tUUlmSDE5WVdWbEpYTEY3YSt5c2hJeE1URXRmdTM5Ykd4czRPYm1KbXlucDZkRExwZkR5TWdJR28wR0NvVUNGaFlXOFBEd3FQZTZWVlZWU0VoSWdGS3BiRklkUlVWRitPNjc3d0FBenovL3ZGYmdjbloyeHZqeDQzSDgrSEdFaElSZ3laSWxEVjVMTHBmaitQSGpUYnB2TFJNVEV5eGV2QmhGUlVVTlh2ZUJCeDVvMW5WSlYxbFpHV1F5R1l5TWpGcDlyY3JLU2x5OWVoVmVYbDVhbytoRVJCMGR3eGdSR1pRSEhuZ0FVNlpNd2NTSkUzSDI3Rm1jUFhzV0ZSVVZBQUNsVW9uWTJGakV4c2JDdzhNRHZyNitjSFYxRmJuaTltTnBhWWxObXpZaFBEd2NZV0ZoQ0F3TXhOTlBQMTN2K1lXRmhYajMzWGNobFVxRlViRjdlWGw1WWQyNmRjTDIvUG56QVFDREJnMFM5cm02dXVMenp6K3Y5eDVGUlVWNDVwbG5tbFMvUnFQQlYxOTloZUxpWWd3WU1BQlBQZldVempuejVzM0RpUk1uc0cvZlBqejY2S01ZTUdCQXZkZno5dmJHa1NOSGhHMkZRb0hwMDZkajVzeVplT0dGRjdCeTVVcVVscGJpKysrL0Y4NlJTQ1NRU3FYWXUzZHZxNzhmcXA5YXJjYTc3NzZML1B4OGJOMjZGVEtackZYWEN3NE94cTVkdS9DUGYvd0RmbjUrZXFxU2lFaDhER05FWkpETXpjM2g3KzhQUHo4L3hNZkhJelkyRm9XRmhjTHgxTlJVcEthbXd0cmFHcDZlbnZEMDlJU3pzek9rMHM3N0tLeFVLa1cvZnYyRWtTcVZTb1YrL2ZyVmUzNXRFeFFYRnhlWW1KZzBlTzFyMTY0aE56Y1gzdDdlNk5HalI0TWpSeTIxWThjT3hNVEV3TXpNREN0WHJxenozMVdmUG4zd3Q3LzlEU0VoSWZqNDQ0L3g3YmZmd3RyYXV0NXIzanZxVW5zOWlVU2l0VjhmSXpQVVBIdjM3c1hWcTFjeGF0UW9SRVZGMVh0ZVFFQkFvMzluazVLU3NHZlBIdlR1M1J0bFpXV0lpSWlvODd4eDQ4YkJ6TXlzVlhVVEViVTNoakVpTW1oR1JrWVlPblFvaGc0ZGl2VDBkSncrZlJxWm1abkM4YUtpSXB3NWN3Wm56cHlCbVprWjNOM2Q0ZW5wQ1RjM3R3NDNuZW1ERHo3QTdkdTNoVzIxV28yU2toSzg4c29yd3I1WnMyYWhWNjllQUlDY25Kd0dyMWZiL0tTaHdGWXJPam9hQU9Edjc5L3N1cHZpekprejJMWnRHd0JneFlvVmNIRnhxZmZjb0tBZ1hMNThHUWtKQ1ZpelpnMCsvL3p6Vm8rc1VQczVkKzRjdG03ZENoTVRFMXk2ZEFtWExsM1NPVWVoVUFBQUpreVkwR0FZS3l3c3hOcTFheUdWU2xGWVdJaHZ2LzIyM211TkhEbVNZWXlJT2h5R01TTHFNTnpjM09EbTVvYjgvSHljUG4wYVY2NWMwZXI4cDFRcWNlWEtGVnk1Y2dWU3FSU3VycTd3OVBSRS8vNzkwYjE3ZHhFcmI1cnM3R3pjdW5VTEFJVG41YXFycTdYQ1owbEpDUVlQSGd3QXVIbnpab1BYdTNidEdnQ2diOSsramQ3NzFLbFRrRWdrZVBUUlI3WDJKeVltWXNxVUtVMy9KdXFRa0pDQUR6LzhFQnFOQmxPbVRNRmpqejNXNFBsU3FSVHZ2UE1PbGk1ZGlxU2tKS3hhdFFvZmZmUVJMQzB0ZGM2TmpZM0YvLzNmL3dINDM4L3N6Smt6dUhQbkRyS3pzMUZWVllWUFB2bEVPSC9DaEFudzlmVnQxZmZUVWVUbTVnSUFIQjBkMisyZVNVbEorUERERC9Id3d3L2pvNDgrcWpNYy9mTExMOWkyYlJ1ZWYvNzVCa2RzUzB0TDhkNTc3MEVpa1dEYnRtMXdjSERRT2VmTW1UTjQ3NzMzTUdIQ0JOamEydXIxZXlFaWFnOE1ZMFRVNFRnNE9HRGF0R21ZTkdrUzB0TFNrSnFhaXZUMGRLMG1FbXExR2hrWkdjakl5TUR2di84T2EydHJPRG82b2xldlhzSS9EUzJnYmQ2OFdmZzZKQ1FFUC8vOE0yeHNiT3A4dnNuT3pnNTM3dHhCYm01dW5SKzJOUm9OTGwrK0RLRG0yYkNHNU9Ua0lETXpVNWlpZUM5emMvTUduOXVxcXFxcWMrU2oxdFdyVi9IT08rOUFvVkJnNk5DaGVQSEZGeHVzcFphOXZUMCsvZlJUckY2OUdrbEpTWGo1NVpleGR1MWFuV0NabVptSjQ4ZVB3OVRVVkJoaHljbkpRWDUrdnZCK2lJbUpFZFl2YzNOejZ6SmhMQ3NyQ3dBYUhJWFVweXRYcnVEZGQ5K0ZtWmtaWnMyYWhlVGtaSjF6TGw2OGlKQ1FFUGo3KzhQTHl3dng4ZkhDc2Q2OWU4UGUzaDVBVFJCYnZYbzFidDY4aWErKytxck9JUGJYWDMvaDQ0OC94c0NCQTdGeTVjcTIrOGFJaU5vUXd4Z1JkVmhtWm1idzl2YUd0N2MzMUdvMS92cnJMNlNtcGlJbEpRVnl1VnpyM0tLaUloUVZGV210YldWdWJxNFZ6aHdkSFEzbXQrdW5UcDFxOExpWGx4ZE9uanlKK1BqNE9zTllXbG9hN3R5NUEydHI2d2JERkFDY1BIa1NRTjFURkYxZFhiVkdsdTdYVU1PTG1KZ1lmUHJwcDFBb0ZQRDI5c2E2ZGVzYWZYYnRYdTd1N3ZqcXE2K3dhdFVxM0xwMUMzLy8rOTh4Yjk0OHpKNDlXMmVKZzYrLy9ocDkrdlRCMUtsVE1XUEdEQ3hac2dRclZxeEFhV2twdG16WmdxU2tKQ3hmdnJ6SjkrNE1VbEpTMExObnozYVo0dm43Nzc5anc0WU5xS3FxUW5sNU9kNTc3NzBHejQrS2l0SjVsdXpsbDEvRzlPblRjZlBtVGJ6MzNudTRjZU1HSG4zMFVTUWtKR2d0ZVZGci8vNzlLQzh2eDVBaFEzRDQ4R0d0WTlPblQyLzlOMFZFMUE0WXhvaW9VNmlkbHVqcTZvckhIMzhjK2ZuNXdvalpqUnMzNm54TmVYazVybDI3Smt6bkEycGFuOWQrZ0RVMU5kWDZZMkppb3JPdkxkeThlUk5wYVduQ2RrUkVCTHAxNjRheFk4Y0sreDUrK0dHY1BIa1NseTVkUW1CZ29NNDE0dUxpQUFDalJvMXF0RUZDN2ZOaW8wYU4wa2Y1MEdnMCtPV1hYeEFjSEF3QTZOKy9QLzc1ejMrMktCUzR1cnJpNjYrL3h2dnZ2NCsvL3ZvTFAvMzBFeUlpSXJCczJUS01IajFhNjl6YXJwdE4rZmV5YmRzMlpHUms2T3l2YXdtQWppZytQaDVaV1ZtWU9uVnFtOTlMbzlIZyt2WHJHREZpQkt5c3JIRHExQ2xzM0xoUjY1ekt5a284Ly96em1EMTd0czYwMTlMU1VxMFIwOWpZV01qbGN2ajYraUk2T2hwbno1N1Z1YWRDb1lDUmtSSE16TXkwUm80ckt5dFJYVjNOTUVaRUhRYkRHQkYxU2c0T0RuQndjSUNmbng5VUtoVnljM09SbTV1TFc3ZHVJVGMzRjdkdjM0WkdvOUY1WFdWbEpiS3pzNXQ4bjdab0dCQWVIZzZwVkFxMVdnMkZRb0Z2di8wV0twVUtLcFZLZU43SzE5Y1hHemR1eExsejUxQmRYYTNUTWJCMjFHSE1tREdOM3MvUjBSRXBLU2s0Y09BQWxpNWQydXI2UzBwS0VCa1pDUUR3OC9QRGloVXJJSlZLaGJEVVhBNE9EdGk0Y1NPMmJ0MkswTkJRRkJZV3dzYkdSdWU4TzNmdUFFQ1QxcUM3ZXZVcUxsNjgyS0o2V3VQNzc3OXY4OEJYWFYyTmtwSVNkTy9lSFVWRlJmanp6ejliZlUwUEQ0OTZuejJUU0NSNDZhV1hvTkZvOE8yMzMwSWlrZWljcTFLcEFOUXN6M0Qvc2ZzN2Q4NllNUU5QUFBFRVFrTkRFUmNYaDMzNzl1a0U3SUNBQU15ZE94ZEJRVUZhKzMvNjZTZnMyTEdqUmQ4akVaRVlHTWFJcU5Nek5UV0ZzN016bkoyZGhYM1YxZFhJeThzVFFscHViaTd5OHZKUVZWVWxZcVUxSDFvaklpSXdiTmd3bkQ5L0hqS1pES3RYcjhaNzc3Mkh6ei8vSEZLcEZCTW1URUR2M3IzaDZ1cUt6TXhNbkQ1OVdtdnRwWFBuemlFckt3czlldlRBaUJFakdyM25hNis5aHN1WEwyUGZ2bjE0N0xISHRMb3ZYcjkrdmNIbmNlcjZlVmxaV2VHamp6N0NpUk1uTUgvK2ZNeWVQVnRuMm1oekJBWUc0bzAzM3NDeVpjc3dac3dZbEpTVTFEbjFNakV4RWNEL25wR1NTQ1JDVTQvNjdOeTVVMnZoNmVMaVlzeWJONi9GdFRZbVB6Ky96YTU5TDQxR2c5TFMwZ2JieWpkSHo1NDlHMjBFSXBGSUFOVDhRdVArOXZPMS94NVNVMU4xanRVVjBydDE2OWFhY29tSU9neUdNU0xxa295TWpQRGdndy9pd1FjZjFOcWZuNStQa3BJU1ZGWldDcU5SbFpXVld0dTErMVFxVmFQdDVadnIwS0ZEa012bENBZ0l3UG56NXdFQXc0Y1B4NXR2dm9sUFAvMFVuMy8rT1d4dGJURmt5QkFFQkFUZ2h4OSt3T0hEaDdYQ1dHaG9LSUNhRVlhbVBLTmxZV0dCaFFzWDR1dXZ2MFp3Y0xEV1F0QVZGUlZJVFUyRlJxT0JVcW1FVkNwdDBqUkFaMmRuWWRUQ3pjMU5hL1Nqc3JJU21abVp3cnBwOVpITDViaDkrN2JXQi9ON0Y2UytYMlJrSkl5TmpkRy9mMzhBTmFId3lwVXIrT1NUVDdTYXU5eExKcE5wWFY4bWsySDM3dDNOZXJhdE9kYXNXZE1tMTcxWGJtNHV3c0xDa0plWGgxZGVlYVhPVWNTMlZEdWFXNWZUcDAvWE9lMlFpS2lyWWhnaklycEg3ZlRHcHZyODg4LzFkbStGUW9IZHUzZkR6czRPano3NktENzk5RlBoMk1TSkUzSGp4ZzJjT1hNR0R6MzBFQUJnMHFSSkNBNE94cmx6NTVDV2xnWjNkM2RjdVhJRlo4K2VoYm01T1o1ODhza20zenNnSUFDYk4yOUdiR3dzU2twS2hQMWVYbDc0NXB0dm9GYXJNWGZ1WE9GNXNOcXdvbFFxRVJZV0JrdExTL3oyMjIrWU5tMmF6ak5xOXpjQVNVdEx3MHN2dllUZXZYdmp1KysrcTdlbXZYdjNZdlBtelUxNjF1ejQ4ZU5JU1VuQitQSGpoWkd1V2JObUlUTXpVK2ltMkJRU2lRUjJkblpOT3RkUU9UbzZJaWdvQ0JzMmJFQlVWQlNtVFp2V2J2ZFdLcFhvMGFNSGR1M2FwYlZmcFZMaHlTZWZ4SUlGQy9Ec3M4OXFIV3VvQ1F4UTh3dUt1cDU3VEU1T3h2NzkrN1gycGFhbXRxSjZJcUwyeHpCR1JHUWdnb09EY2VmT0hUei8vUE02M1FJQkNCOWthOE9KbFpVVm5ucnFLZXpidHcvZmZQTU52dm5tRzZ4ZnZ4NEFNSHYyYkszcGQ0MHhNVEdCdDdjMzR1TGlrSktTQW5kM2Q2M2pVcWtVRXlkT3hKNDlleEFaR1NrRVBUTXpNL2o2K3VMRER6OUVabVltOHZMeXNHelpzZ2J2VlZCUUFBQjQ0SUVIR2p5djlqbWpwb1N4akl3TUdCa1o0VzkvKzV1d3o5dmJXMWhvdXF0MVU1VEpaUER4OGRGcUhkOGV5c3JLOVA0Y1pXMGptSHRaV0ZnZ01URlJtSnBhcS9ZOVEwVFVVVENNRVJFWmdNcktTdXpmdngvVzF0YjFkb0tUU0NRNndXVGV2SGs0ZXZRb1VsTlQ4ZnJycnlNek14TjkrL2JGbkRsem1sMUQ3UnBqaFlXRk9tRU1xSm4yK050dnYrR25uMzdDSTQ4OEFpc3JLNFNGaFdITGxpMVFLcFVZUG53NFpzeVkwZWg5YXJ0WHVycTZObmhlN2RUQ3Bqdy90SGp4WXFoVUttSFVrR3Ardm1mT25LbDNMYnEySUpmTG9WUXFFUjRlcnJXLzlwbXhsSlFVbldNS2hhTEJhKzdaczZmSm5VdlBuVHVIUzVjdVFhRlF0RXRMZnlLaTFtSVlJeUl5QUNZbUpoZytmRGg4ZlgyYjFieWdlL2Z1V0xGaUJUNzQ0QU1rSnlkREtwVmk1Y3FWZFk2c05hYTJ5VVpkWFNhQm1yQTJjK1pNN05xMVMzZ082K3JWcTdDMHRNUXJyN3hTWjR2OXV0UXVFdTNwNmRuZ2ViVWYwcHZ5b1Rva0pBUldWbFk2elNGcTNkK3hyekVIRHg2RXQ3ZDNodzUzdFkxTXNyS3kyaVdNYVRRYVpHUmtRS0ZRNkxTMnJ4VWJHNHR6NTg2MVdRM0Rody9IOE9IRDhmUFBQeU1tSmdaZmYvMTFzMGFJaVlqYUc4TVlFWkdCV0x4NE1mcjA2ZFBzMTFWWFZ3dXQ4STJNakZCWVdOaWsxNmxVS2x5NGNBRzJ0clpJUzB0RGJHd3NBR2gxbmJ6ZnZIbnpjUExrU1Z5NGNBRUFNRzdjT0x6ODhzdE5iaEtSbjUrUGhJUUVTS1hTUmpzOWxwV1ZBV2pheU5pNWMrY2FYRSt0cWMrTTFRb1BEOGVHRFJ1d2E5Y3VZY1N3bzZrTnNZMk5QT2xMUmtZR3lzdkw4Znp6ejJ0TkZ3VmE5OHhZUzJSblorUFdyVnN3TnpmWDYzV0ppUFNOWVl5SXlFQTBGSUxxb2xhcjhjc3Z2MkQ3OXUwQWFwN0J1bjM3TnRhdVhZdEZpeFpoOXV6WkRRWVVVMU5UZlBMSkoxcHQ1NzI5dlRGZ3dBQVVGeGZYK1JvVEV4TzgvLzc3V0xGaUJjckx5MkZoWWRHa2RiMXE3ZHk1RTJxMUdxTkhqNGFscFdXRDU1YVdsZ0pvMnNqWTExOS9EUThQajNxUE4vZVpzYUtpSWhnYkc4UFcxcmJKcitucWZ2Lzlkd0JvMG5JSzk2cGRIdUgrOTJydDFNU0tpb3BtTGJDdVZxdHg1Y29WZUhwNkN1MzJpWWdNRmNNWUVWRUhsSk9UZzg4Kyt3eEpTVWtBZ0xsejUyTGV2SG40NUpOUEVCMGRqUjkvL0JGeGNYRll2bng1ZzFQdHBrNmRpdlBuejZONzkrN3c5dmJHdEduVDZ2d0FxMWFyY2VMRUNmenl5eTlZdTNZdFB2cm9JN3o5OXRzNGZQZ3dNakl5c0dyVktqZzVPVFZZYzJ4c0xBNGRPZ1FBT3FNamRhbHQ5Tkc5ZS9kR3o5VW5sVXFGZ29JQzlPN2R1OEV3Uy85ejdkbzFoSWVIdzkzZEhXNXVibzJldjJ2WExwU1ZsY0hVMUJRSkNRa0FvTlBGdEhiWmd3OC8vTERCSlEzdXBWYXJrWlNVaE1MQ3doWTlOMGxFMU40WXhvaUlPcER5OG5MczJMRUQrL2J0UTFWVkZXUXlHWll2WDQ2QWdBQUF3SHZ2dllmdDI3Y2pKQ1FFVjY1Y3dkS2xTL0g0NDQ5anpwdzVkVTZCbkQ5L1B1YlBuNit6djNhMG9yS3lFb2NPSGNMZXZYdHg4K1pObUppWVFLMVd3OXZiRzE5KytTWGVmLzk5SkNVbDRZVVhYc0RVcVZNeGUvYnNPcWYxWGJ4NEVSOS8vREVBWVByMDZmRHk4bXJ3K3l3cUtzTDE2OWNCUUdjdE9IMm9uZnBZVkZTa0UvYisrdXN2YURTYU5ybHZaNVdjbkl5cXFxcDZPMmxLSkJMWTJOZ0lvNXlKaVlrNGZmbzBnSnJSMW5IanhtSGt5SkZhcnhrNmRDam16NStQaUlnSXBLU2tOTGtXS3lzcnpKa3pwMTFiK2hNUnRSVERHQkZSQjFCUlVZRURCdzdnMTE5L0ZacFJlSHA2WXRXcVZWclRHNlZTS1JZc1dJQkJnd2JocTYrK1FtNXVMaUlpSWhBUkVZRlpzMlpoeVpJbFRicGY3Y0s4cWFtcFNFMU5oVlFxeFJOUFBJRjU4K1lKSXhnZUhoN1l1SEVqdnZubUc4VEV4Q0EwTkJRSER4N0VwazJiaEpyVWFqVkNRME94ZGV0V1ZGWld3c2ZIQjRzWEx4YnVrNStmajI3ZHVtbE5XU3dwS2NHLy92VXZWRlpXNHFHSEhtclNNMXV2dnZwcWcxUFM3bTlLVXR2UTRxZWZmc0tpUll1RWNGWlJVU0cwVXE5ZFBKb2E5K1NUVDZKdjM3NFlNR0JBbmNkTlRFeXdkKzllWWZ1RER6NEFVUFAra0VnazlmNjdDd29LRWhZUEp5THFqQmpHaUlnNmdPKy8veDZIRHg4R1VMUEcwcUpGaXpCbHlwUjZwOUVOR1RJRVAvendBMEpDUWhBYUdnb0xDd3M4L2ZUVFRiN2ZqUnMzQU5TTWFFeWNPQkh6NTgrdmM2VEkxdFlXNjlhdHc4bVRKL0hqanovaTJXZWZoYk96TTlScU5XSmlZaEFTRW9MMDlIUUFnSyt2TDlhc1dhTzFEdFcyYmR2dy85dTcrNWlxNmdlTzR4OGU3bzlMUk41bGVTRVJFRmtFSkdRMExwRUwvZ24rVUFsWUVtMDlLQlM1YkxXRmM3S3htcmF4WXJVMlhhUEpwSzJXZnpEWERFd1RwSVRFVFlNQzV4WTBDVWdzTDBXRG5yZzhCTDgvbkhjaER5SlBYOFQzNnovTy9aNXp2b2Z4ejV0ejd2ZFVWVlhKeTh0THZyNis4dmIySHZNZHRweWNuR25OTnpZMmRzckhHZi80NHc5OTk5MTM3cDgzYk5pZ3lzcEsxZGJXcXJhMmR0eDRmMy8vYWE4T2lTc21DN0dwOEJnb2dGc2RNUVlBTjRGdDI3YXBwYVZGY1hGeHlzN092dTdpRjlLVmhTOXljM09WbHBhbXZyNis2NzVrK2I5eWMzUFYwOU9qVFpzMktUbzYrcnJqMTY5ZnIwY2VlY1I5aDZPNXVWbDc5dXpSNk9pb3JGYXJubi8rK1FrZkd3c1BEMWRkWFowR0J3ZmRDM1o0ZUhnb1BEeGN6ejc3ckJJU0VxWTEzNXljbk9zdTRQSGZHQXNPRHRhK2ZmdDA5T2hSZFhkM3UrK2NlWGw1YWVYS2xVcExTeHYzSFNZQUFPYWF4K2hrTDVRQkFGeFhjWEd4ZHU3Y3VTRG5HaDBkdmFsV2h6dDgrTEI2ZW5xMGVmUG1hYTI0T0RJeW9xR2hJVmtzbG1uZk1Sa1pHZEh3OExBc0ZzdWkvOTBzNU4vS1ZXKysrYVllZmZSUkpTVWxMZWg1QVFEVHc1MHhBTGhKTFBiWXVGWjZldm9OamZmMDlCenpDT04wOTdtUlpjOEJBRmhNZUZnYkFBQUFBQXdneGdBQUFBREFBR0lNQUFBQUFBd2d4Z0FBQUFEQUFHSU1BQUFBQUF3Z3hnQUFXSUk2T3pzbFNhR2hvWVpuQWdDWURERUdBQUFBQUFZUVl3QUFBQUJnQURFR0FBQUFBQVlRWXdBd0M2dFdyVEk5QmR3aytGc0JBRnlMR0FPQVdYQzVYT3J1N2pZOURTeHlUcWRUQXdNRHBxY0JBRmhraURFQW1JVVZLMVlRWTdndXA5TXB1OTIrb09mMDhmRlowUE1CQUc0Y01RWUFzeEFaR2FtT2pnN1QwOEFpMTlIUm9jakl5QVU5WjBCQWdQdmNBSURGaVJnRGdGa0lDd3VUeFdKUlkyT2o2YWxna2ZybW0yL2s2K3ZMKzc0QUFPTVFZd0F3UzZtcHFmcmxsMS9VME5CZ2VpcFlaTTZlUGF2dTdtNDk5dGhqcHFjQ0FGaUV2RTFQQUFDV2dvMGJONnFxcWtwSGpoeFJjSEN3N0hiN2duOUhDSXVEMCttVTArbFVSMGVIZkgxOXRXSERCdE5UQWdBc1VzUVlBTXlSbEpRVS9mampqMnB0YmRXMzMzNHJIeDhmWGJ4NDBmUzBzSUNDZzRQbGNybGt0OXNWRXhOai9ORkVIeDhmdVZ3dW8zTUFBRXlPR0FPQU9SUVdGcWF3c0REVDB3QWtYVm5FdytsMG1wNEdBR0FTZkdjTUFBQUFBQXdneGdBQVdLTHNkcnN1WDc1c2Vob0FnRWtRWXdBQUxGRldxMVVEQXdPbXB3RUFtQVF4QmdEQUVuVjFBWkhPems3RE13RUFUSVFZQXdCZ2licjZlZ1VlVlFTQXhZa1lBd0JnaWJKYXJiTGI3ZXJvNkRBOUZRREFCSWd4QUFDV01MdmRyczdPVHQ0M0JnQ0xFREVHQU1BUzVuQTROREF3b05iV1Z0TlRBUUJjZ3hnREFHQUpDd2dJa04xdVYzTno4N3pmSFd0c2JGUkJRWUgrL3Z2dmVUMFBBQ3dWM3FZbkFBQUE1cGZENFZCRlJZV2FtNXZsY0RqbTdUeS8vZmFiR2hvYU5EdzhQS3ZqbkQ5L1h2LysrKytZYlQ0K1BycnZ2dnZVMXRaMjNmM0R3c0xrNGVFeHF6a0F3RUlneGdBQVdPSmlZMk5WVzF1ck0yZk96R3VNWFd2ZnZuMnFxcXFhMXRqMzNudFA0ZUhoa3FUWFgzOWRmLzc1NTVqUGc0S0M5T0dISCtxbGwxN1N5TWpJbE1mNi9QUFA5Yi8vL1c5bWt3YUFCVVNNQVFCd0M4akt5bEpwYWFrcUtpcVVscGEySU9kME9CenE2ZWxSZlgyOXNyS3k1Ty92UDI1TWMzT3pHaG9hNU9YbE5XYjdFMDg4b2MyYk4wdVM4dlB6dFhMbFN2ZG5XN1pzVVVwS3lyaGoxZFhWNllNUFBwampxd0NBK1VPTUFRQndDd2dJQ0ZCS1NvcjdUdFZjQmRuUTBKRCsrZWNmU1ZKL2Y3OGt1ZTlxUlVkSFM1THE2K3VWa0pDZ3RXdlhqdHUvcTZ0TDN0N2VDZ29LR3JQZDE5ZFhkOTU1cHk1ZnZxeXVyaTQ5OWRSVDdzLzgvUHgwOTkxM2p6dlc3YmZmUGlmWEJBQUxoUmdEQU9BVzRYQTQxTkhSb2VibVprbHpFMlNuVHAxU1VWSFJtRzFidDI2VmRDWEdkdTdjS1VuNitlZWZKNHl4Q3hjdUtDUWtSQmFMWmNMam56NTlXbDVlWGtwTVRIUnZhMnRyVTExZDNiZzhWbkdPQUFBRzFFbEVRVlN4UC96d3c0eXZBd0JNSU1ZQUFMaUZQUG5ra3pwKy9Mak9uajJyM3Q1ZUpTVWxLU1FrWk1iSFc3ZHVuZDU1NXgxSjB2dnZ2Ni8yOW5idDNyMWJmbjUrOHZQelUwQkFnQ3dXaTlyYjI4ZnQyOS9mcjg3T3pna2ZPYnlxdnI1ZWNYRnhZKzU2blRoeFFpZFBuaHczOXRwRlB3QmdzU1BHQUFDNHhhU21waW8wTkZTZmZmYVpQdnJvSTRXRWhNamhjQ2dpSXVLR2oyV3oyV1N6MmZUNzc3K3JzN05Ua2hRVkZTV2J6ZVllRXhVVnBhYW1wbkg3TmpZMmFuaDRXQWtKQ1JNZXU2K3ZUK2ZQbjlkcnI3MDJadnVMTDc2bzlQVDBjZU9QSHovdURrTUF1QmtRWXdBQTNJSWlJaUtVbDVlbk0yZk9xTG01V2VYbDVWcTJiSmxzTnB0Q1EwTWx5WDNIYkRwM3pyNzg4a3YzS29kNzl1eFJURXlNdG16WklrbUtpNHRUV1ZtWit2cjZ0R3paTXZjK3AwK2ZsdFZxVlZ4YzNJVEhiR2hvME1qSWlPNjk5OTVaWFNzQUxGYkVHQUFBdHlpYnphYlUxRlNscHFhcXRiVlZUVTFONnV6c2ROL2h1aW9sSldYS0pmRkhSMGRWVlZXbE5XdldxSzJ0VFd2WHJ0VW5uM3lpd2NGQjVlWGxLVDQrWG1WbFphcXBxVkZtWnFZa3FiZTNWeWRQbmxSeWN2S2t5OUEvL1BERENnd01WRWxKaVlxTGk5M2JMMXk0b0srKyttcmMrSmFXbHBuOEdnREFHR0lNQUFBb0lpSml6R09LTHBkTFRxZFRrbVMzMjZmY3Q2YW1ScGN1WFZKdWJxNUtTa3Jjd1hYdzRFR0ZoSVFvTlRWVmtaR1JxcWlvVUVaR2hqdzhQRlJaV2FtaG9TSDM4dlVUdWUyMjI3UjkrM1lWRmhhT2VVZGFUVTJOYW10cjVYSzVaTEZZM012aTg1MHhBRGNiWWd3QUFJeGp0VnFuOVhqaXdNQ0FEaHc0b09Ua1pQbjUrYm0zYjkyNlZUYWJUY25KeVpLa2pJd01GUlVWNmRpeFkzcm9vWWRVWGw2dXhNUkVyVjY5ZXNyak94d09CUVFFcUxxNjJoMWpWNzh6VmxoWUtJdkZvamZlZUVPUzlPdXZ2NnFwcVVtbHBhVjY1cGxuZE1jZGQ4ejA4Z0ZnUVhpYW5nQUFBTGg1VlZWVnFhK3ZUMDgvL2ZTNHp6SXlNdVRqNHlOSlNrcEtVblIwdFBidjM2KzMzMzVibnA2ZTJyNTkrN1RPc1diTkduVjFkWTNibnBtWnFWT25UdW43NzcrWEpQMzAwMDhxS3l2VGlSTW5lR1FSd0UyQkdBTUFBRE4yLy8zM2EvUG16UW9NREp4eW5LZW5wM2JzMktIKy9uNmRPM2RPT1RrNVdyRml4YlRPNFhLNU5EUTBORzc3Z3c4K3FBY2VlRUJGUlVWNjY2MjN0R3ZYTHNYRXhLaXNyRXp4OGZFenVoNEFXRWc4cGdnQUFHWnM5ZXJWV3JWcTFYWEhEUThQcTd5ODNMM2lZbVZscGVMajR5ZU51STZPRHBXVmxlbXZ2LzVTWTJQanBPOGkyN1ZybDdadDI2YWFtaG9WRmhZcUtTbHA1aGNEQUF1TU8yTUFBR0JXdkwybi90OXVlM3U3WG43NVpSMDdka3lQUC82NGR1ellvWXNYTHlvdkwwK1ZsWlh1UVB1djVjdVg2OUNoUTZxdXJsWmlZcUplZU9HRmNXUGEydHBVWFYydDNidDN5OS9mWHlVbEpUcDM3dHljWFJjQXpEZnVqQUVBZ0huUjI5dXJqei8rV0VlT0hKRzN0N2RlZWVVVmJkcTBTWklVR0Jpb29xSWk3ZDI3VjRjUEgxWjJkcmFTazVObHNWZ2tTZjcrL2pwNjlPaVk0dzBORFdsa1pFUXRMUzBxS0NoUVEwT0RrcEtTbEoyZHJiMTc5NnFnb0VENStmbEtURXhVVmxhV29xT2pGL3lhQWVCR0VHTUFBR0RPSFRod1FKOSsrcWtHQndjVkd4dXJWMTk5ZGN6ampERXhNU290TGRYKy9mdjF4UmRmNk4xMzM5VmRkOTJsZGV2V1RYck1yNy8rV3RLVnBlMWpZbUpVWEZ6c0hoOFVGS1RTMGxJZFBIaFFodzRka3RWcVZWUlVsRHc4UE9iM1FnRmdGb2d4QUFBdzU0S0RnM1hQUGZmb3VlZWUwL3IxNnljYzQrL3ZyL3o4ZktXbnArdlNwVXRUaHBna0pTWW1LaUVoUVptWm1ST090VnF0eXNuSjBjYU5HN1Y4K1hKQ0RNQ2k1ekU2T2pwcWVoSUFBR0RwR1IwZEpZZ0FZQW9zNEFFQUFPWUZJUVlBVXlQ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DREdBQUFBQU1BQVlnd0FBQUFBRENER0FBQUFBTUFBWWd3QUFBQUFEQ0RHQUFBQUFNQUFZZ3dBQUFBQURQZy9TQnBoNG9LbWpOc0FBQUFBU1VWT1JLNUNZSUk9IiwKCSJUaGVtZSIgOiAiIiwKCSJUeXBlIiA6ICJtaW5kIiwKCSJWZXJzaW9uIiA6ICIzNSIKfQo="/>
    </extobj>
    <extobj name="C9F754DE-2CAD-44b6-B708-469DEB6407EB-2">
      <extobjdata type="C9F754DE-2CAD-44b6-B708-469DEB6407EB" data="ewoJIkZpbGVJZCIgOiAiMjY3NjU0MzE0MTIxIiwKCSJHcm91cElkIiA6ICI0MjYyODU1NjIiLAoJIkltYWdlIiA6ICJpVkJPUncwS0dnb0FBQUFOU1VoRVVnQUFDQXdBQUFWd0NBWUFBQURDYmwrL0FBQUFBWE5TUjBJQXJzNGM2UUFBSUFCSlJFRlVlSnpzM1hsNFZPWDkvLy9YWkljd0VBaUVoQ1VTOWwxQUJBbEJaUkZaeWlvb29sYXRWSEhmS242cVdDNkVuMVRxMW1vVitMcGJDMUtsS0lnZ3NnVUlEVWJXc0M4aElZUUFTU0Q3Wkp2NS9SRnlraUVKYTVJelpKNlA2NnFlYzg5OTd2TSswK0Ixa1huTis3WTRIQTZIQUFBQUFBQUFBQUFBQUFDQVcvRXd1d0FBQUFBQUFBQUFBQUFBQUZEek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QUFBQUFBQU9DR0NBd0FBQUFBQUFBQUFBQUFBT0NHQ0F3QUFBQUFBQUFBQUFBQUFPQ0dDQXdBQUFBQUFBREFWQ05Hak5EWXNXUE5MZ01BQUFBQTNBNkJBUUFBQUFBQUFBQUFBQUFBM0JDQkFRQUFBQUFBQUFBQUFBQUEzQkNCQVFBQUFBQUFBQUFBQUFBQTNKQ1gyUVVBQUFBQUFBQUFGOHJJeU5DeVpjdTBlZk5tSlNjbnkyYXpxVTJiTnJyLy92dlZ0MjlmU2RLU0pVdjAwVWNmYWRTb1VYcm1tV2ZLclRGdDJqUnQzNzVkNzcvL3ZqcDI3S2p0Mjdmcmh4OSswT0hEaDVXYW1pcXIxYXJ3OEhCTm1USkYvdjcrTmYySUFBQUFBR0E2T2d3QUFBQUFBQURBNVh6NjZhZjY4c3N2VmE5ZVBRMGVQRmdSRVJFNmRPaVFYbnZ0TmUzZHUxZVNOR2pRSUhsNGVHano1czJ5MisxTzE1ODdkMDQ3ZCs1VWFHaW9PbmJzcUxTME5FMmJOazBIRHg1VXQyN2ROSExrU0ZtdFZpMWZ2bHl6Wjg4MjR4RUJBQUFBd0hSMEdBQUFBQUFBQU1CbE81ZWJwMjBuVHV0TVZxN1NjbXh5T0J3YTA3V05tamVvVjZYMzZkNjl1eVpObXFUZzRHQmo3S2FiYnRKYmI3MmxIMzc0UVowN2QxWkFRSUI2OWVxbG1KZ1k3ZDI3VjEyN2RqWG1Sa1pHeW02M2E5aXdZWklrYjI5dlBmZmNjeG8rZkxnOFBJcS9RMU5RVUtBLy92R1Bpb21KVVZKU2twbzFhMWFsendBQUFBQUFybzdBQUFBQUFBQUFBQzVwMFk2RCttN1hJYTA5ZEx6Y2EwZFMwL1gyNkZ1cjlINkRCZzBxTnhZZUhpNUppbytQTjhhR0RCbWltSmdZYmR5NDBTa3dzSDc5ZW5sNGVHanc0TUdTSkt2VnFwRWpSenF0NSszdHJadHZ2bGtuVHB4UWZIdzhnUUVBQUFBQWJvZkFBQUFBQUFBQUFDcmtjRWovMlhWUXMxZHYxWW4wckVybmVYdFd6NjZYcDArZjFyWnQyM1RreUJHZE9IRkNTVWxKa3FTOHZEeGpUdi8rL2VYbjU2ZE5temJwOGNjZmx5U2xwcVlxTmpaV2ZmdjJWYU5Hall5NWhZV0ZpbzJOMWU3ZHU1V1ltS2lrcENRbEpDU1VXeE1BQUFBQTNBV0JBUUFBQUFBQUFKUnpJajFMRHkzOFdkdE9uQzczV3EvbVFXb1JVRTlCOWVxcWU3UEd1cTlYeDJ1NlYxRlJrYkZOUUluUFAvOWNDeGN1bE1QaFVHaG9xSm8zYjY2K2ZmdHF5WklsY2pnY3hqdy9Qei8xNzk5ZmE5YXMwWUVEQjlTaFF3ZHQyTEJCRG9kRGQ5NTVwekV2SVNGQk0yZk9WRUpDZ3F4V3E4TEN3aFFhR2lvdkx5L0Z4c1k2clFrQUFBQUE3b0xBQUFBQUFBQUFBSnhzaWt2U2d3dFg2Vnh1NmJmdTJ6VU8wQlA5YjlUSXptRUtyT3RYWmZmS3pNeVUzVzZYdjcrL01SWVRFNk92di81YU45NTRvNlpQbjY2QWdBQkp4UjBDbGl4WlVtNk5JVU9HYU0yYU5ZcU1qRlNIRGgyMGZ2MTYxYTlmWDdmY2Nvc3g1NjIzM3RMeDQ4ZjE2cXV2NnJiYmJwUEZZcEVrZmZycHA0cU5qYTJ5NXdFQUFBQ0E2d21CQVFBQUFBQUFBQmpXSDBuVVhaOHZOODRiMWZYVDY4UDY2ZDZlSGFybGZvY1BINVlrdFdyVnloamJ2bjI3SkduczJMRkdXRUNTamg0OVd1RWF2WHIxVXNPR0RiVng0MGFOR1RORysvYnQwL2p4NCtYbFZmeXJMNXZOcG4zNzlpa3NMRXkzMzM2NzA3V1ZyUWtBQUFBQTdxQjZOcGdEQUFBQUFBREFkV2ZmcVRROThQVks0enpZV2xlL1RCMWY1V0dCZ29JQzQ5OWZmLzIxSkduQWdBSEc2OTdlM3BLa3VMZzRZOHhtczJuQmdnVVZydWZoNGFHQkF3ZnE1TW1UUmdlQ3N0c1JlSHA2eXNQRFF5a3BLY3JLeWpMR282T2pGUjBkWFVWUEJRQUFBQURYSHpvTUFBQUFBQUFBUUVrWjJScjMyVExsRkJSS2trSWJXdlhqbExGcVZ0Ly9FbGRldWIvODVTL0t6czdXaVJNbmxKR1JvVTZkT21uSWtDSEc2d01HRE5EQ2hRdjExVmRmNmZEaHcyclFvSUcyYmR1bVRwMDZWYnJtNE1HRHRXVEpFdjMwMDA5cTI3YXRXcmR1YmJ6bTdlMnQvdjM3YStQR2pabzZkYXB1dnZsbW5UbHpSanQyN0ZCNGVMaWlvcUtxL0JrQkFBQUE0SHBBaHdFQUFBQUFBQURvNFVVLzYweDJyaVNwbnErM3ZuMXdaTFdFQlNUSmFyWHEwS0ZEOHZEdzBLaFJvelJuemh4NWVKVCttcXBObXphYU5XdVcyclZycDIzYnRpazZPbHEzMzM2N3BrMmJWdW1hN2R1M1YyaG9xSEp5Y3B5NkM1UjQ4Y1VYTldyVUtCVVdGdXJubjM5V2RuYTI1czZkcXpadDJsVExNd0lBQUFEQTljRGljRGdjWmhjQkFBQUFBQUFBOC96cnQzMTZkdWtHU1pMRkluMy84R2oxRDJ0bWNsVUFBQUFBZ09wR2h3RUFBQUFBQUFBM2xwWmowMnNydHhqblQvWHZRVmdBQUFBQUFOd0VnUUVBQUFBQUFBQTM5bTdrZG1YWThpVkpJZlg5OWZLZzNpWlhCQUFBQUFDb0tRUUdBQUFBQUFBQTNGUjZicDQralk0MXp1Zitib0RxZUh1WldCRUFBQUFBb0NZUkdBQUFBQUFBQUhCVDgvKzNXN2JDSWtsU2oyWk5OS0pUSzVNckFnQUFBQURVSkFJREFBQUFBQUFBYmlpM29GQWZSZTB5enArN3JhZUoxUUFBQUFBQXpFQmdBQUFBQUFBQXdBMTl0K3VRTW16NWtxU1dBVmFON0JobWNrVUFBQUFBZ0pwR1lBQUFBQUFBQU1BTkxkcCswRGgrcEc4WGVYaFlUS3dHQUFBQUFHQUdBZ01BQUFBQUFBQnU1bVJHdHJiRW56VE83KzNad2NScUFBQUFBQUJtSVRBQUFBQUFBQURnWnY2MWJiOXhQTEJ0Q3pYMnIyTmlOUUFBQUFBQXN4QVlBQUFBQUFBQWNETkxkeDh4anUvdDJkSEVTZ0FBQUFBQVppSXdBQUFBQUFBQTRFWlNzbk8xLzNTYWNUNnNZeXNUcXdFQUFBQUFtSW5BQUFBQUFBQUFnQnZaSEpka0hQZHVFU1IvSHk4VHF3RUFBQUFBbUluQUFBQUFBQUFBZ0J2WldDWXdFTkc2dVltVkFBQUFBQURNUm1BQUFBQUFBQURBald3NmVzSTQ3aC9Xek1SS0FBQUFBQUJtSXpBQUFBQUFBQURnSnM1azVlcFF5amxKa3FlSFJmMWJFUmdBQUFBQUFIZEdZQUFBQUFBQUFNQk4vSHI4bEhIY3EzbVFmTDA4VGF3R0FBQUFBR0EyQWdNQUFBQUFBQUJ1SWpZNXhUanUzYktwaVpVQUFBQUFBRndCZ1FFQUFBQUFBQUEzc1NjNTFUanUzRFRReEVvQUFBQUFBSzZBd0FBQUFBQUFBSUNiS0JzWTZCSk1ZQUFBQUFBQTNCMkJBUUFBQUFBQUFEZVFrMStndUxRTVNaTEZJblZ1MnREa2lnQUFBQUFBWmlNd0FBQUFBQUFBNEFiMm5rb3pqdHMxRHBDM3A2ZUoxUUFBQUFBQVhBR0JBUUFBQUFBQUFEY1FXMlk3Z3M1TjJZNEFBQUFBQUVCZ0FBQUFBQUFBd0Mzc0tSTVk2QkpNWUFBQUFBQUFRR0FBQUFBQUFBREFMUnc4YzlZNHBzTUFBQUFBQUVBaU1BQUFBQUFBQU9BV2pxVmxHTWZ0bWdTWVdBa0FBQUFBd0ZVUUdBQUFBQUFBQUtqbGl1eDJKYVpuR2VldEdscE5yQVlBQUFBQTRDb0lEQUFBQUFBQUFOUnk4V2N6amVQbURlckowNE5mQ1FFQUFBQUFDQXdBQUFBQUFBRFVlc2ZPbG01SDBLcFJmUk1yQVFBQUFBQzRFZ0lEQUFBQUFBQUF0Vng4V3BuQVFFTUNBd0FBQUFDQVlnUUdBQUFBQUFBQWFybXlIUVp1b01NQUFBQUFBT0E4QWdNQUFBQUFBQUMxWEh4YXBuRk1od0VBQUFBQVFBa0NBd0FBQUFBQUFMVWNIUVlBQUFBQUFCVWhNQUFBQUFBQUFGREx4YVdsRzhldEdscE5yQVFBQUFBQTRFb0lEQUFBQUFBQUFOUmltWGtGeXNvcmtDVDVlSHFvc1g4ZGt5c0NBQUFBQUxnS0FnTUFBQUFBQUFDMVdISm10bkVjMXFpQmlaVUFBQUFBQUZ3TmdRRUFBQUFBQUlCYTdGUm1qbkhjMUZyWHhFb0FBQUFBQUs3R3krd0NBQUFBQUFDbzdYN2VINitsZTQ0b05qbFZEZXY2YXRQUkpMTkxRalhvSDlaTTUzTHoxRFU0VUhkMWI2dkI3VUxOTGttUzZ3WUdJaU1qTld2V0xOMXp6ejJhTW1XSzJlVVlIbjc0WVNVbUptcmx5cFh5OVBRMHV4d0FBQUFBcUZZRUJnQUFBQUFBcUViUExkMmdBbnVSYm0zZFhFK0VkMWZYa01abWw0UnFGSHN5UmJISnFmclB6a05hc2UrWTNoNTlxOWtsT1cxSkVHejFON0dTcXBHZm55OVBUMDgrekFjQUFBQ0FLc0NXQkFBQUFBQUFWSk5IdmxtdGJpR0IrdWY0UVpyVXN3TmhBVGZRTmFTeEp2WHNvSGtUQnF0OTR3QTk5cDlmekM1SnlTN2FZZUJxZlBMSko3cnJycnVVbHBabWRpa0FBQUFBVUNzUUdBQUFBQUFBb0JvOHQzU0QrclVLMWlOOXU1cGRDa3p5V0hoMzlXb1JwRC85RUdscUhhZWNPZ3hjMzRHQnZYdjN5bWF6bVYwR0FBQUFBTlFhQkFZQUFBQUFBS2hpcXc3RXE5QnUxNVMrM2N3dUJTWjdyRjkzWmVVWGFNMmhCTk5xY080d2NQMXZTUUFBQUFBQXFEcGVaaGNBQUFBQUFFQnQ4MzNzRWQzYXVyblpaY0JGREFocnJxV3hSelM0WGFncDk3OGVPZ3ljUEhsUzgrZlAxNDRkTzFSVVZLUnUzYnJwaVNlZVVJc1dMU1JKSDM3NG9mNzczLzhhOHlkUG5peEo2dDI3dCtiTW1hUDA5SFJObURCQkhUdDIxQnR2dktGNTgrWnB5NVl0c3R2dDZ0dTNyNTU2NmlsWnJWYjk4c3N2V3J4NHNSSVRFeFVRRUtDUkkwZHE4dVRKc2xnc3BqdzNBQUFBQUppTkRnTUFBQUFBQUZTeDJPUlVkUTBPTkxzTXVJaHVJWTIxKzJTS2FmYy9WYWJEZ0NzR0JsSlNVdlRNTTg4b0xTMU4vZnIxVS8zNjlmWHJyNy9xNVpkZlZuNSt2aVNwVzdkdUdqMTZ0QUlEaS85Y0RSMDZWS05IajFhL2Z2MmMxaW9vS05CTEw3MmtoSVFFOWVuVFI3Nit2bHE3ZHExbXpacWxaY3VXNmUyMzMxWklTSWo2OU9tanMyZlA2dlBQUDllU0pVdHEvSmtCQUFBQXdGWFFZUUFBQUFBQWdDb1dVTWRYWFVNYW0xMEdYRVQzWm8zVndNL1hsSHNYRnRtVm1WY2dTYXJuNDYyNlB0N1h2R2JDMlV3ZFQ4OTBHdXZmcXRsVnI3ZG16UnBOblRwVmQ5MTFseVFwSnlkSFR6NzVwQklURTdWMTYxWkZSRVJvd0lBQkdqQmdnSTRkTzZiVTFGUTk5TkJEYXRLa1NibTFqaHc1b3JGangrckpKNStVSktXbnAydktsQ25hdm4yN1ltTmo5ZnJycit2bW0yK1dKRVZGUlduR2pCbGF2bnk1Y1c4QUFBQUFjRGNFQmdBQUFBQUFxR0tiNDVMTUxnRXVacE5KUHhNSjUwby8yRzk2aGQwRjBtMzUyaHlYcE0xeEo3UTdPZldpUDllUDlldW1OMGIwdjZvYVc3ZHU3ZlNCZmQyNmRUVnMyREI5L1BISE9ucjBxQ0lpSWk1N0xXOXZiejMwMEVQR2VZTUdEWFRiYmJmcCsrKy8xMDAzM1dTRUJTU3BYNzkrc2xxdFNreE1WRUZCZ2J5OXJ6MU1BUUFBQUFEWEd3SURBQUFBQUFBQXRkVHByTkx0Q0lMcVhUb3drRzdMMTRwOWNab1h0VXV4eWFtWGZaLzAzTHlycWsrU09uZnVYRzRzT0RoWWtwU2RuWDFGYTRXRWhNamYzOTlwTENnb1NKTFVxVk1ucDNHTHhhTEF3RUJsWm1iS1pyTVJHQUFBQUFEZ2xnZ01BQUFBQUFBQTFGTEptYVdCZ1NiMTZsUTZMOTJXci9sYmR1bWpxRjNLc09WZmRNMHV3WUZxNE9kam5IY0xhYXlwL2JwZmRZMFhmc0F2U2I2K3hWczRPQnlPSzFxcmJ0M3lvUWd2TDY5S1h5c0pDZGp0OWl1NkR3QUFBQURVRmdRR0FBQUFBQUFBYXFteWdZSEtPZ3o4ZTlzQnZmclQ1Z3FEQXVHdFFoUVIxbHo5dzVxcFcwaGpwNkFBQUFBQUFPRDZSMkFBQUFBQUFBQ2dsanFWV2RyU1A4aGFQakR3Nm9yTm1yZGx0OU5ZaXdiMTlQS2dtelc1VjRkcXIrOUtXU3dXU1hRRUFBQUFBSUNxUW1BQUFBQUFBQUNnbGpwVnBzTkEwekpiRXFUYjh2WFVrclZhc2UrWU1kWWxPRkJUKzNWM3lhQkFpUVlOR2tpU0VoTVQxYlJwVTVPckFRQUFBSURySDRFQkFBQUFBQUNBV3VwVUpWc1NQUER2bGRvY2wyU2NUK3JSWG0rTWpIRDVMUWQ2OU9paHlNaEl6WjA3VjdmY2NvdXNWcXVtVEpsaWRsa0FBQUFBY04zeU1Mc0FBQUFBQUFBQVZJK1RHZVczSkhoemJZeFRXR0Rhd043NjUxMkRYRDRzSUVuRGh3L1h1SEhqWkxmYjljc3Z2eWcvUDkvc2tnQUFBQURndW1aeE9Cd09zNHNBQUFBQUFLQTJDWHh0bmxKblRUVzdETGdRczM0bW1zLzhmN0lWRmttUzlrejd2UTZubk5PWVQzOHdYcDg5UEZ5UGgzZXY4Ym9BQUFBQUFLNkJEZ01BQUFBQUFBQzEwTm5jUENNczRPbGhVZE42ZFRSM1hZengrdkNPclFnTEFBQUFBSUNiSXpBQUFBQUFBQUJRQ3lXZXl6U09nNjMrMm56c3BOTldCRytNNkc5R1dRQUFBQUFBRjBKZ0FBQUFBQUFBb0JaS1RNOHlqa1BxK3p0MUY1ZzJzTGRDRzFyTktBc0FBQUFBNEVJSURBQUFBQUFBQU5SQzhXZExPd3cwOVBOMTZpNHdsYTBJQUFBQUFBQWlNQUFBQUFBQUFGQXJIVTA5Wnh5Znlzb3hqaWYxYUs4R2ZqNW1sQVFBQUFBQWNERUVCZ0FBQUFBQUFHcWhJeW5weHZIQmxMUEc4YjI5T3BwUkRnQUFBQURBQlJFWUFBQUFBQUFBbFZxeFlvV2lvNk5sczluS3ZWWlFVR0JDUmRmRzRYQm8zNzU5WnBkUkk0NmtsZ1lHYkFWRmtxUVdEZW9wSXF5WldTVUJBQUFBQUZ3TWdRRUFBQUFBQU54Y1ZGU1VObS9lck96c2JLZnhqSXdNdmZ2dXU1bytmWHE1Y01ES2xTczFaY29VN2QyNzk1THJKeWNuNjZPUFBsSlJVWkhUdU4xdVYxRlIwVlgveitGd1hORnoybXcyUGZiWVkzcm1tV2UwYTlldUs3cjJlcE9UWDZEajV6TFBuNVcrVHlNN2g1bFRFQUFBQUFEQUpYbVpYUUFBQUFBQUFDanYrUEhqS2l3c3JQSjFHemR1TEt2VmFwemI3WFo5OE1FSE9uUG1qR2JNbUtHSWlBamp0WVNFQkVsUzA2Wk5uYTZScElNSER5b3BLVW5QUC8rODdyNzdidjMrOTcrWHQ3ZDN1ZnZaN1hiOStjOS9WbUppb2s2ZlBxM3AwNmZMMDlOVGtqUno1a3hGUlVWZDliTTgrdWlqbWpoeDRtWFA5L1B6VSt2V3JSVVhGNmNQUHZoQTgrYk5rNGRIN2Z3dXhkN1RwVnNRT0dTUjVmenhpRTRFQmdBQUFBQUFwUWdNQUFBQUFBRGdnbDU0NFFXZE8zZXV5dGQ5OHNrbk5YYnNXT004SmlaR1o4NmNVV0Jnb1ByMTYrYzBOejQrWHBMVXJsMjdjdXM4ODh3emF0dTJyVDc0NEFNdFdyUklXN2R1MWYvOTMvOHBMTXo1QTJrUER3Kzk5TkpMZXZubGw3VnAweWJObVROSHI3enlpanc4UE5TNmRXdmw1dVk2elkrTmpWVmhZYUY2OU9oeHlXY0pDZ3E2N09jdThjZ2pqMmpUcGswNmR1eVl0bTNicHQ2OWUxL3hHdGVEdmNtcHhuRkpXTURxNjhOMkJBQUFBQUFBSndRR0FBQUFBQUJ3UVczYnRsVjZlcnJUV0dwcXF0TFMwaFFRRUtBbVRacFVlbTFTVXBLeXM3TVZIQnhjcmpOQXc0WU5uYzVYckZnaFNmcmQ3MzVuZlBPL3hNR0RCNDFhS2pKaXhBaTFhOWRPcjcvK3VvNGVQYXB0MjdhVkN3eElVdWZPblRWNzltejkrYzkvMW9ZTkcrVGw1YVZwMDZicHdRY2ZkSnBYVkZTa2tTTkhLaWdvU0hQbnpxMzArUzYwYTljdXpaczM3N0xuZTNwNnFuNzkrdnIwMDAvMTZhZWZYbkordlhyMXJxZ2VWeENibkNLcGVET0Nrc0FBWVFFQUFBQUF3SVVJREFBQUFBQUE0SUxtekpsVGJ1ekxMNy9VVjE5OXBTRkRodWl4eHg2cjlOb1pNMllvS2lwS2YvakRIelJ3NE1CSzU1MDllMVpidG15UnA2ZW5Sb3dZVWU3MUF3Y09TS284TUNBVmR4LzQ4TU1QOWNzdnYyamN1SEdWenJ2eHhodjFwei85U1hQbXpGRmNYSnd5TWpJVUVCRGdOT2ZFaVJNcUtpcFNpeFl0S2wybklwbVptVHAwNk5BVlhTT3BYQ0NqTWhlR0xxNEh2eDAvZmY2b05ETEFkZ1FBQUFBQWdBc1JHQUFBQUFBQXdFM3QyclZMZHJ0ZFBqNCttajU5ZXJuWDQrTGlKRWtMRml6UUYxOThjY24xVnE5ZWJSeFg5SzM4UVlNR3ljZkhSNzE3OTVhZm41OXNOcHRUWjRDVWxPSnZ4Wjg2ZFVydnZmZGVwZmNaTW1TSXVuYnRhcHozNjlkUFAvend3eVhydTFvV2krWFNrMXhJZG42QmRpU2RrV1JSMmNwSGRpWXdBQUFBQUFCd1JtQUFBQUFBQUFBM1piZmJKVW41K2ZrWC9ZWitRa0xDRmE5ZDJiZnlJeUlpak9POHZEejkrT09QNWVZa0ppWXFNVEd4MHJYYnQyL3ZGQmp3OFBCUW5UcDFycmpHMm1yOWtlTDN6aUdIRVJqb0VoeW9CbjQrNWhVRkFBQUFBSEJKQkFZQUFBQUFBSEJUdDk1NnEyNjU1WllLWDF1d1lJR1dMMSt1Y2VQRzZlR0hINzdpdFMvblcvbFdxMVZmZmZXVmNmNzU1NTlyelpvMWV2NzU1OVdyVjY5eTg1Y3RXNmJGaXhkZmRNMDVjK2JvMUtsVFYxeHZSUVlQSHF4Um8wWlZ5Vm8xYWNYZXVISmo5L2JzWUVJbEFBQUFBQUJYUjJBQUFBQUFBQUEzNWVucFdlazM4Mk5pWWlRVmR3UzQybS92cDZhbTZzMDMzM1FhQ3c4UDE5aXhZeVVWZHdZSURnNDJYc3ZNekpRa2RlalF3V204UkdWZEM4bzZlUERnUmJzVFhJbXlYUXl1RjVsNUJWb2FlMFFPeWVndVlQWDEwZVJlSGMwc0N3QUFBQURnb2dnTUFBQUFBQUFBSjRjT0hWSnljckw4L2YzVnBVdVhxMTdIWnJOcCsvYnRUbU10Vzdhc2RINXljcklrS1NnbzZLcnYrY2tubjhqaGNGejE5V1ZkVHBjRVYvUG0ybCtWVzJoWDJjb2ZEKy9PZGdRQUFBQUFnQW9SR0FBQUFBQUE0Q3FjeXNyUnBxTkoycHFRck5qa1ZKM05zU25kbHFkMFcvNDFyNTJibTF2aGVFRkJnU1Nwc0xDdzBqbVNWRlJVWk15dmFKNlhsNWU4dmIwcnZYNzE2dFdTaWpzUXpKNDkrN0xybHFTWFgzNVpmbjUra29vLytQL0hQLzRoU2RxeFk0YysvZlJUWTU3ZGJsZGVYcDdUdGFkT25aS2ZuNSs4dkx3cXJMdmsrY3MrMTRYUDR1SGhjVVgxMWhTSExBcDhiWjZrcWdrelZNeFM1dDhXU1E1MUNRN1UxUER1MVhoUEFBQUFBTUQxek9Lb3F0ZzlBQUFBQUFDMTNOSFVkSDBjSGF0VkIrSjFMQzNqb25OVFowMjk2dnZjY2NjZFYzM3Q1WGpnZ1FmMCs5Ly92c0xYQ2dvS2RPKzk5eW85UGYycTF2N3ZmLytyZXZYcWxSdVBqSXpVckZtek5IcjBhRDM5OU5QNjlkZGY5Y29ycjF6VlBjcTY4RmxtekpoaGRDcTRWc09HRGRPNGNlT3FaSzNpc0VETmNEZ2Nrc1dpa1ByK1duVC9jSFVMYVZ4ajl3WUFBQUFBWEYvb01BQUFBQUFBd0VVVTJ1MzZjZDh4ZmI1MWp5S1BucWlSZTFxdDFnckg4L0x5bEorZkx4OGZIL242K2xaNmZXNXVyZ29MQzFXblRoMTVlWlgvcS8vRnJsMjdkcTNTMDlQVm9rVUxCUVFFYVAvKy9mcnNzOC9Vb0VHRFNxOVp2MzY5M25ubkhZV0doc3JmMy84aVQxYXFZY09HQ2c4UHY2eTVGM1BoRmdlblQ1OVdVbExTTmE4clNSa1pGdytGWEpIekgrTFhCSXZGSW9la2t4blpXckh2R0lFQkFBQUFBRUNsQ0F3QUFBQUFBRkNKZi8yMlQzUFgvYVlUNlZrWG5UZW1heHVON2RwRzdSb0hxS20xcnRyTitmeWE3cnRreVpJS3grZk5tNmZ2dnZ0T2t5Wk4wZ01QUEZEcDlUTm16RkJVVkpTZWYvNTVEUnc0OExMdjYzQTQ5TjEzMzBtU0prNmNLQjhmSDhYR3htcnQycldhUEhseWhkZlk3WFo5KysyM2txUjc3cmxIbHN2OFVMeHQyN2FhT1hQbVpkZDJ1VDc2NktNcVg3TktXQ3dhMjYydDhvdnMxWGFMblB4Q1JjV2RVSDVSMGZrTkNhUzU2MkxVUDZ5WklzS2FWZHQ5QVFBQUFBRFhMd0lEQUFBQUFBQmM0TCs3RCt2TnRURTZsSEx1b3ZOZUh0UmJVL3QxVjMwL254cXBLeWNuUjVKVXQyN2RhbGwvL2ZyMWlvdUxVMEJBZ0xFdHdoZGZmS0ZGaXhacDZOQ2hhdHk0L0RmVkZ5MWFwSVNFQkxWcDAwWkRoZ3lwbHJwcWkwL3VydjczWjlXQmVFMysxMCtTSk12NXJnWnoxOFVvSW14MHRkOGJBQUFBQUhEOUlUQUFBQUFBQU1CNXg5SXk5T1NTZGZwZi9NbUx6aHZXOFFiOWRXU0VXZ1pVdkhWQWRUbDE2cFFrS1RBd3NNclhMaWdvME9lZkYzZEd1UHZ1dStYdDdTMUpldlRSUi9YNjY2OXI3dHk1bWpObmpqdzlQWTFyZHUvZXJhKysra29lSGg1NjhjVVg1ZUhoY1ZYM2ZmYlpaNi80dWhkZmZGRnQyclFwTjc1bXpScTk5OTU3Vjd6ZWhRSURBNDMzNDNweVo0Y2IxTDVKUXgwOGMxYXlXT1J3T0xRNUxrbWI0cExvTWdBQUFBQUFLSWZBQUFBQUFBREE3UlhaSFhwLzB3N05YUmVqdk1LaVN1ZlY4ZmJTQitNSGFtelg4aDlVMTRUNCtIaEpVdlBtemF0ODdZVUxGeW9wS1VuTm16Zlh1SEhqalBFQkF3Wm80TUNCV3JkdW5kNTU1eDBqR0JBZkg2OFpNMmFvc0xCUVR6MzFsTnExYTNkVjkzVTRIRHAwNkpBc0ZvdDhmWDB2T1Q4L1AxOTJ1MTI1dWJrVnZsNVlXQ2liemFaNjllb3BLQ2pvaXVzcExDeFVRa0tDYkRiYkZWL3JLdTdyMVZFelZtMlJKSlhzRUxGdzIzNENBd0FBQUFDQWNnZ01BQUFBQUFEYzJzNmtGRDM5MzNYYWs1eGFPbmkrbFh0WlhZTUQ5ZG1rb1dvZDJLQ0dLeXgyNU1nUnBhYW15cy9QVDJGaFlWVys5cUpGaXlSSlR6enhoTHk4bkg5ZDhNSUxMK2pZc1dQNitlZWZsWldWcFhIanh1bjExMTlYWm1hbXhvd1pvekZqeGx4ekRhR2hvZnI0NDQ4dk9XL3UzTGxhdlhyMUplZjE2OWRQMDZaTnUrSTZ6cHc1bzhtVEoxL3hkYTVrVUx1V1JtQkFLdjQ1WHJIL21Ia0ZBUUFBQUFCYzFwWDNDZ1FBQUFBQW9KYjRZTk5PRGZyb1c2ZXdnTVBoa0VQT1lZSGhIVnRwMVdQalRRc0xTTVVkQUNTcFQ1OCs1VDdRdnhhNXVibWFQWHUyQ2dvS2ROdHR0NmxQbno3bDV2ajUrZWx2Zi91YjJyUnBvNmlvS0wzMDBrdkt6TXpVK1BIajlkUlRUMTMxZlJjdlhueXQ1YU1DblpzMlVzTTZwZDIvS0htVkFBQWdBRWxFUVZRYUhBNHB3NWF2M1NkVFRLd0tBQUFBQU9DS0NBd0FBQUFBQU54T1psNkI3dnY2cHpMZndpNE9Da2lTeFdKeGFpN3djSjh1K3RkOXcrVG41Vm5UWlJwKy9QRkhiZGl3UVpJMGNlTEVLbHZYYnJkcjl1elpTa3hNVkVoSWlKNS8vdmxLNXg0N2RxeGNVTUZtc3lrMU5iV1NLeXEzWjg4ZVRaMDZsY0JBTllvSUs5MjJvdVRIZWVIMkErWVVBd0FBQUFCd1dXeEpBQUFBQUFCd0szdFBwZW0rcjM5U3d0bE1ZOHdoaHl3V1M3bXRDR2JlMlU5UFJkeG9ScG5GZFRrY1dyeDRzZEdxZjhLRUNlcllzV09WckcyMzIvWE9PKzlvNjlhdDh2YjIxbXV2dlNaL2YzK25PYm01dWRxd1lZT1dMVnVtZ3djUFNwSTZkZXFrL3YzNzY1dHZ2dEdLRlN1MGV2VnFEUm8wU0tOSGoxYjc5dTBydmQvWnMyY2xTVkZSVVZxMmJKa2NEb2VHRFJ0V0pjK0M4bnExQ05LeXZVY2xTUTRWaHdZMnh5V1pXaE1BQUFBQXdQVVFHQUFBQUFBQXVJMnZZdmJwNVI4M0thK3dTRkxwQjZrV1djNW5CVXJEQW44ZmU3dnV2NmxxUHB5L0dpZFBudFI3NzcybmJkdTJTWktHRGgycVAvN3hqMVcyL3JmZmZxdFZxMWJKdzhORHI3enlpdHExYXlkSnlzek1WRXhNakNJakk3VjE2MWJsNStkTGtrSkRRM1hmZmZkcDRNQ0JzbGdzR2pGaWhMNzg4a3N0WDc1Y3ExYXQwcXBWcXhRY0hLeisvZnVyWjgrZTZ0eTVzNnhXcTNHL3FLZ29TVkpLU29xYU4yK3U1NTkvWGpmZWVLT3hmbng4dk82NDQ0NHFlNzR0Vzdib3NjY2V1K0xyQ2dzTHE2d0dNM1Z1MnNnNEx2bXhqazFPVmNMWlRJVTJ0Rlp5RlFBQUFBREEzUkFZQUFBQUFBRFVlZzZIOU5MeWpmcHM2NTR5ZzZVZnBEcmsxRmpBOUxEQTBxVkxOWC8rZkJVV0ZzclQwMU9QUFBLSUpreVk0QlJvdUZiRGhnM1REei84b0FjZmZGQVJFUkU2ZWZLazVzeVpvd01IRHNodXR4dnpldlhxcFRGanhxaGZ2MzVPOTdkYXJYcnl5U2MxY2VKRUxWeTRVRC8vL0xPU2s1UDEzWGZmNmJ2dnZsUGZ2bjAxYTlZc1dTd1cyV3cyblR4NVVwSTBZc1FJUGY3NDQvTHo4M09xeDgvUFQ1MDZkYnBrM2ZIeDhVcExTN3Zrdkp5Y0hDVWxYZmszNmt1MnByamVkU29UR0pDS244dGlzV2hUWEpJbU4reGdVbFVBQUFBQUFGZERZQUFBQUFBQVVLc1ZGTm4xOEtLZjlkUCtZOFpZeVllbnBRTXlObnIvMjZnQnBvWUZKS2xQbno3Njhzc3YxYUpGQ3ozNzdMTnEwNlpObGQramZ2MzZtajkvdnJFTlFVaElpRnExYXFWOSsvYXBaY3VXdXYzMjJ6VjA2RkFGQndkZmRKMmdvQ0E5Kyt5emV1aWhoL1RUVHovcDU1OS9sb2VIaDE1OTlWWGpQZmJ6ODlQTW1UT1ZsSlNrL3YzN1Y3aE8wNlpOTlhmdTNFdldQWGZ1WEsxZXZmcVM4d1lQSHF4cDA2WmRjdDZGenB3NW84bVRKMS94ZGE2bWVZTjY4dkgwVUg3UitmREgrWi92RmZ2aU5Ma1hnUUVBQUFBQVFER0xvN1pFNXdFQUFBQUF1RUJtWG9FbS8ydUZvbzZkTk1iS2hnVWM1LzlwT2Y5cDZ1emg0WG84dlBzMTN6Znd0WGxLblRYMW10WTRmZnEwbWpScFVxVmRCUzZsb0tCQWlZbUpDZ3NMdTZaMWJEWmJ1UTRDTmFXb3FFajUrZm55OHZLU3Q3ZTNLVFZVcENwK0pxN1U3UjkrcTkwblV5UTVaV0owOU5VL3FJR2ZUNDNXQWdBQUFBQndUUjVtRndBQUFBQUFRSFZJeWM3Vm5RdVdHR0VCaHh6bnR4NG8vUURlNGlnTkMwenQxNjFLd2dKVkpTZ29xRWJEQXBMazdlMTl6V0VCU2FhRkJTVEowOU5UZGVyVWNhbXdnRm5hQkRZd2prTURyTWJ4djdmdE42TWNBQUFBQUlBTElqQUFBQUFBQUtoMWtqS3lOWFQrRWgwNGZWYVM1SEJJRmlNYW9QTmpEdW44Qi9KRE85eWdXY1BEVGFnVXFENWxBd010QStvWngvTzM3RGFqSEFBQUFBQ0FDeUl3QUFBQUFBQ29WWkl5c2pWOHdYOFZmemF6ZUtBNExlRE1VZHBwb0hQVFJ2cjBuanZrVWNQZjVnZXEydzJONmh2SGRYMjhaZlV0M29iZytMbE1iWXBMTXFzc0FBQUFBSUFMSVRBQUFBQUFBS2cxU3NJQ2llbFpra3E3Q0RoRkFjb0VDSUxxMWRHM0QvMU9kYnk5YXJ4V29McTFMTE1Od1luMExLY3ROMTVkc2RtTWtnQUFBQUFBTG9iQUFBQUFBQUNnVmlnWEZwQ01MUWRLT0J5bFl6NmVIbHIwd0VnMXJWZTNaZ3NGYWtpTEJxWGJFQ1NsWjJscWVIZWp5MEJzY3FvK2l0cGxWbWtBQUFBQUFCZEJZQUFBQUFBQWNOMnJLQ3hna2ZOT0JJNExybmwvL0VEZDJLeHhEVlVJMUx6UU1oMEcwbTM1OHZhd09IVVptTHN1UnJ0UHBwaFJtaVFwSmlaR1k4YU0wUmRmZkdGYURXYjU0b3N2Tkhic1dNWEV4SmhkQ2dBQUFBQTNSMkFBQUFBQUFIQmRTOHV4YWRRbjM1Zlpoc0E1S0ZEQzRpaHRPUERnelowMW9YdTdtaXNTTUlHWHA0ZUM2dFV4ems5a1pHdHFlSGQxQ1E2VUpHWFk4dlhVa25WS3QrV2JVdC9SbzBlVms1T2ovZnYzbTNKL00rM2J0MC9aMmRrNmZQaHdsYXlYazVOVEplc0FBQUFBY0Q5czBnZ0FBQUFBdUc1bDV4ZHEvT2ZMZFN3dFExTFpMUWN1NkNmZ0tFMExkQTlwckRkSFJ0UnNvWUJKV2daWWRUb3JWNUtVbkpHdGRvMEQ5TS94QXpYcWt4K1VtWmV2Mk9SVTlYajdYL3JoRDZQVkxhUm1PMjZNR3pkT3pabzFVNWN1WFdyMHZxNWcyclJwMnJ0M3IvcjI3WHRONnh3L2ZseXpaczFTeDQ0ZDljSUxMMVJSZFFBQUFBRGNDUjBHQUFBQUFBRFhwVUs3WGZkOS9WT1psdXJGb1FETEJXRUJoMHJEQWdGMWZQWHZCNGJMMjVPL0RzTTlOS3RmenpnK2sxMGNIT2dXMGxodmpPaHZqR2ZZOG5YN2g5OXEzcGJkTlZxYnQ3ZTNJaUlpMUxCaHd4cTlyeXRvMUtpUklpSWk1TzN0ZlUzcnBLV2xLUzR1VGc3SGhadXVBQUFBQU1EbDRUY2tBQUFBQUlEcmpzTWhQYnI0RjIwOGVxTDRYQTVKRllVRm5IMTZ6MUNGV1AxcnBrakFCUVJaUzdja09KVloyclorY3E4T1d2L0VCRmw5Zll5eFYxZHNWbyszdjliQzdRZHF0RVozWXJmYnpTNEJBQUFBQUp5d0pRRUFBQUFBNExyejhvOGI5ZjJlbzVKS2RodXdWRERMSWt1WnJRaWU3SCtqYm12VHZBYXJCTXpYdEV4QTVuU1c4ejczM1VJYUsvTEppYnIvM3l1MUp6bFZrblQ4WEthZVdySk9iNjZOMGNoT3JUU2ljNWo2dDJwV0xiVkZSa1pxMXF4WnV1ZWVlelJseWhSalBDRWhRVXVYTHRXdVhidDA2dFFwZVhwNnFudjM3cG95WllwQ1EwTWxTVE5tekZCVVZKU21UNSt1MjI2N3pXbmQvUHg4VFpnd1FSNGVIbHE4ZUxFc0ZvdldyMSt2VmF0V0tURXhVZW5wNldyYXRLbEdqaHlwQ1JNbU9QMzNJeXNyUzk5OTk1MDJiTmlnVTZkT3lkZlhWMjNidHRYTEw3K3N3TUJBWTU3RDRkRGF0V3UxWXNVS0hUbHlSUG41K1FvS0N0TDQ4ZU0xZXZSb1NkS1VLVk1VSHgrdnBVdVg2c01QUDlUR2pSc1ZFaEtpK2ZQbjY3MzMzdE9QUC82b045OThVNzE2OVNyM2Zvd2JOMDRmZi95eGZ2MzFWK1hrNUNnc0xFejMzbnV2SWlJaWpEckhqUnRuMUxOeTVVcXRYTGxTa3ZTUGYveERuVHAxcXNyL3F3QUFBQURVWWdRR0FBQUFBQURYbGZjaXQrdVQ2RDJsQXhWbEJTUTVaRGMrQ093YUhLaS9ETDIydmNLQjYxSFRlbldONHpOWnVlVmVEMjFvMWJKSHhtaGUxQzU5RkxWTG1YbjVrb3FEQS9PMjdEYTJLZWdhSEtpSXNHWnFVTWRYTFFPc0NtMW9OZGJvR3R4WURmeDh5cTE5dFdiTW1LR3paOCtxWjgrZXV1bW1teFFYRjZjdFc3Wm8vLzc5K3V5enorVHY3NjhoUTRZb0tpcEtHemR1TEJjWWlJNk9WbTV1cmthTkdpVWZIeCt0VzdkT2MrZk9WWnMyYlJRZUhxNmlvaUp0M3J4WkN4WXNVRkZSa1NaTm1pUkpzdGxzZXZiWlo1V1FrS0NlUFh1cWQrL2VTa3RMMDIrLy9hWno1ODRaZ1FHSHc2Ry8vdld2V3J0MnJmejkvWFhUVFRmSjE5ZFhodzhmMXRhdFc0M0FRSWtGQ3hab3o1NDl1dU9PT3k1cjY0RDA5SFE5L2ZUVDh2UHowODAzMzZ3elo4NW81ODZkbWpsenBxWk5tNlk3N3JoRDN0N2VHajE2dEZKU1VoUVZGYVhRMEZEMTZORkRrdHh5aXdjQUFBQUFWNC9BQUFBQUFBRGd1dkhEbnFPYXRUcTZ6SWhEbGdvU0F3Nkh3d2dMMVBIMjBsZVRoOG5MZzEzNTRINmFXa3NEQTZjdTZEQlFvb0dmajE0ZTFGdFR3N3ZyMzl2MmExN1VMaVdtWnpuTmlVMU9WZXo1TGdRVmVYL2NRRTN1MWFGS2FoNHpab3lHRGgycXVuVkxhNTg3ZDY1V3IxNnR5TWhJRFI4K1hMZmNjb3Y4L2YwVkhSMnQvUHg4K2ZpVUJoYldyMTh2U1JvMmJKZ2txVW1USm5yNzdiZlZ2WHQzWTg3ZGQ5K3RQL3poRC9yKysrK053RUIwZExRU0VoSTBhTkFnL2ZuUGZ6Ym0ybXcycC9xV0xGbWl0V3ZYcWxPblRwbzllN2JxMTY5dnZIYml4SWx5ejNQZ3dBSE5temRQZm41K2wvWDhLMWV1MU1TSkV6Vmx5aFI1blAvdjFxWk5telJ6NWt4OStPR0hHakJnZ1B6OC9QVDAwMDlyNTg2ZGlvcUtVdWZPbmZYMDAwOWYxdm9BQUFBQVVCYS9MUUVBQUFBQVhCZjJKS2Zxc2YvOFlwdzc1RkJGN1FVY2tyRU5nU1M5TmZwV3AyOUQxNFQrWWRYVHdoM1hMN04rSm9MTEJBWk9aMVljR0NqUndNOUhqNGQzMTg0LzNhOHZKOStweC9wMVU1Zmd3SXRlVTJMRnZyaHJxck9zc1dQSE9vVUZKQ2s4UEZ5U0ZCOGZMMG55OXZiV3JiZmVLcHZOcHBpWUdHT2V6V1pUZEhTMFdyVnFwZmJ0MjB1U3VuYnQ2aFFXa0tUbXpadnJoaHR1VUVwS2luSnlpdCtYd3NKQ1NaTGRibmVhNitmblozelk3M0E0OU0wMzM4alQwMU12dmZTU1UxaWdaTjBMVFpndzRiTERBcExVc21WTHA3Q0FKRVZFUktoUG56N0t5c3JTOXUzYkwzc3RBQUFBQUxnVU9nd0FBQUFBQUZ6ZXFhd2NUZmhpdWZLTGlqL0lLOXRCb0p3eXI0M3NGS1pKUGRyWFZKbUdjN2w1aWoyWm9xNGhqV3Y4M25BOXU1SlNsR0hMTStYZVRhMyt4bkh5SlFJRFpZM3NGS2FSbmNLTTgwMXhTZG9jbHlSSlNyZmxhZmZKRktmNVU4T2RQNUMvVmtlT0hOR09IVHNVSHgrdnBLUWtIVDkrWEpLVWwxZjZQZzRaTWtRLy9mU1RObTdjYUFRS3Rtelpvcnk4UE4xNTU1MU82MlZuWjJ2Nzl1M2F0Mitma3BLU2RPTEVDYWMxNjlhdHF6NTkrc2hxdFdyOSt2WEt5TWpRUGZmY281NDllenI5dCtiNDhlTTZlL2FzT25YcXBKWXRXMTdXczNUcDB1V0tucjFidDI1T1lZRVNIVHQyMU5hdFc1V1ltSGhGNndFQUFBREF4UkFZQUFBQUFBQzR0THpDSWszNGZMbE9uOTkvL1dKaEFZZGt2TmEwWGwzOTg2NkJOVldtazY3QmdZcE5UaVV3QUVuUzdwTXA2bWJTejBJVC85SnZ0cWRrNTE0OGJITVJFV0hORkZFRFhSSnNOcHRtejU2dDZPaG9lWHQ3cTNYcjFnb0pDVkdqUm8yMGJ0MDZPUndPWTI2M2J0MFVGQlNrTFZ1MnFMQ3dVRjVlWGxxL2ZyMDhQRHcwWk1nUVk5N216WnYxMWx0dktTc3JTMEZCUVFvTkRWWFhybDJWbloydDA2ZFBHMnRhclZiOS9lOS8xNGNmZnFpWW1CaHQyN1pOb2FHaGV2VFJSOVczYjE5SlVtcHE4YllNSVNFaGwvMU1EUnMydktMM0lDQWdvTUx4a2k0RkpaMFFBQUFBQUtBcUVCZ0FBQUFBQUxpMHgvNnpSbnRQcFJXZlhDSXNvRExiRkN5NGU0aXN2ajRWenExdWQzVnJxLy9zT3FSSlBhdG1UM2RjMzlZZk9hNzdlblUwNWQ0V2kwVWhWbitkek15V0pKM016Rkd6K3Y2WHVNbzhYMy85dGFLam96VisvSGhObVRKRjN0N2VrcVRmZnZ0TjY5YXRjNXByc1ZnMGFOQWdMVnEwU051MmJWT1hMbDMwNjYrLzZwWmJiakUrZEU5UFQ5ZWJiNzRwUHo4L3paOC9YNjFidHphdWYvYlpaM1g2OUdtbk5WdTJiS2s1YytibzJMRmpXcnAwcVg3NjZTZE5uejVkZi92YjM5U2pSdy81K3ZwS0tnME9YSTZLdWdWY1RFRkJRWVhqWjg2Y2tWUjVvQUFBQUFBQXJzYVYvWTBGQUFBQUFJQWE5TmI2MzdSczcxSGozSEhSc0lCa09SOFdlTGhQbHhyNU5uUmxCcmNQbGIrUHQrWnYyV1ZhRFhBTkgyN2FxWVoxL1hSNzI4dHJYMThkbWxyckdzZW5ybUJiQWpOczM3NWRrblQvL2ZjYllRRkpPbnIwYUlYelN6b0piTnk0VVZ1MmJGRkJRWUhUZGdRSERoeFFibTZ1YnJ2dE5xZXdRR0Zob2JFbFFVVmF0V3FsNTU1N1RzOCsrNndrNlpkZmZwRWtoWVdGeWRQVFV3Y1BIdFM1YytldThpa3Y3dURCZytYRzdIYTcvdmUvLzBrcTNwcWdSRW1BeW02M1Ywc3RBQUFBQUdvL0FnTUFBQUFBQUplMC9raWk1cXo1MVRoM09CeTZXQ1Axa3RlYU42aW4yY1BEcTdXMnkvSDI2RnUxTGZFMG9RRTM5cy9OT3hWN0tsVnpmemZBMURxQzY1Y0dCcExQZHhwd1ZTVWhnYmk0T0dNc09UbFppeGN2cm5EK0RUZmNvRFp0MnVoLy8vdWZZbUppRkJBUW9ENTkrcFJiNzlpeFkwN1hmZjc1NThyTXpIUWFpNHVMS3pkV3QyN3hlK2ZwNlNsSnFsT25qZ1lOR3FUYzNGeTkrKzY3eXMvUE4rYmE3WFlkUG56NGlwNjNJanQzN3RTcVZhdWN4cjc1NWh1ZFBIbFNuVHQzVmxoWW1ESGVvRUVEU1ZKaVl1STEzeGNBQUFDQWUySkxBZ0FBQUFDQXkwbE16OUpEQzM4MnppKzU3M3JwVGdUNitPNGg4dlB5ck40Q0w5UDhpVVAwcHg4aTlmaTNheFFSMWx6ZFFocXJlek56OXJKSHpkaVZsS0xkSjFPMC9raWlHdGIxMVlkM0RUSzdKRFcxbG01QjRPb2RCbTYvL1hiRnhzWnErdlRwdXZYV1c1V2ZuNi9vNkdqMTZkTkg2OWV2ci9DYXdZTUhhOEdDQmRxeVpZdUdEeDh1TDYvU1gzZDE2dFJKUVVGQjJyRmpoNTU1NWhtMWJkdFdCdzRjVUhaMnR0cTJiZXYwQWYvT25UdjF5U2VmcUhmdjNtcmF0S25PblR1bnpaczN5OWZYVjZOSGp6Ym1QZjc0NHpwNDhLQ2lvcUowLy8zM3EyZlBucEtrL2Z2M3ExV3JWcG81YytZMXZRZmR1blhUdSsrK3F4VXJWaWcwTkZSeGNYRTZjT0NBckZhclhuamhCYWU1elpzM1Y1TW1UYlIzNzE2OThzb3JxbCsvdmlaT25LZzJiZHBjVXcwQUFBQUEzQWVCQVFBQUFBQ0FTeWtvc212U1Z5dVVtVmZ5elYySGRMR3RDTXFFQ1I0UDc2NCtvY0UxVXVmbGVtdjByVnB6TUVGTDl4elIvNHZlcmZwK3Z0b2NsMlIyV2FnR0VhMmJLVDAzVDkxQ0d1dStYaDExZTlzV1pwY2tTUXAyOFMwSlBEeEtHMkNPSGoxYUJRVUZXcjU4dWRhdVhhdmc0R0E5OGNRVENnNE9yalF3TUdqUUlIMzg4Y2ZLeWNseDJvNUFrdno4L1BUWHYvNVY4K2ZQMTk2OWU1V1FrS0NiYnJwSlR6enhoTjU0NHcybnVkMjZkZE9OTjk2bzJOaFlSVWRIcTFHalJob3dZSUFtVFpxazBOQlFZNTdWYXRYZi8vNTNMVjY4V0JzMmJGQmtaS1RxMXEycjFxMWJhOVNvVWRmOGZuVHUzRmtQUFBDQVB2bmtFNjFaczBaMTZ0VFJ3SUVEOWRCREQ2bFpNK2V0VnJ5OHZQVGFhNi9wL2ZmZjE0NGRPOVN3WVVQZGQ5OTkxMXdEQUFBQUFQZGhjVGdjamt0UEF3QUFBQUNnWnZ4cDJVWjl0bldQY1Y2bWVVQTVaVjlyMGFDZWZuMStzbnc4MlgwUEtPdkxtSDE2L3ZzTmtxVGY5KzZrZDhmY1puSkZ4VmFzV0tGMzMzMVhqenp5aUNaTm1tUjJPYWFMakl6VXJGbXpkTTg5OTJqS2xDbG1sd01BQUFEQVRmQmJGQUFBQUFDQXkxaTI5K2hsaHdXTUNlZk5uemlZc0FCUUFWZnRNSkNZbUNoSmF0SENOVG94QUFBQUFJQTc0amNwQUFBQUFBQ1hjUERNT1QzKzdWcmozT0c0ZEZpZ1pLZUMrMi9xcUZ0dUNLblcrb0RyVlZPcnYzRnNkbUNncE5GbFJrYUcxcTVkS3g4ZkgvWHMyZFBVbWdBQUFBREFuWG1aWFFBQUFBQUFBRGtGaGJyM1h5dVVXMUFvcWZoRFJZdWw4cmlBUTZXdk4vYXZvMW5Ed211a1R1QjZGRnpmZFRvTVBQNzQ0N3JoaGh1MGUvZHVwYWFtNnBGSEhwRy92LytsTHdRQUFBQUFWQXM2REFBQUFBQUFUUGZpOTVFNmxwWngvdXppWVlGaXBhL1BIVFZBOWYxOHFxMDI0SG9YNUY5SG5oN0ZmMlpPWm1hcnNNaHVXaTBlSGg2S2pJeVVqNCtQbm56eVNVMmFOTW0wV2dBQUFBQUFrc1ZSMGdzT0FBQUFBQUFUTE44YnB3Y1hyaW96WXBGVStWOVZ5M1lmdUtOOXFCWTlNS0o2Q3dScWdUN3ZMZFNSMUhSSjBxL1AzYXZXZ1ExTXJnZ0FBQUFBNEFyb01BQUFBQUFBTUUxU1JyYWUvRzZ0Y2U0bzg4K0tPQ1FqTE9EdjQ2WDN4dytzMXZxQTJ1S0dodldONDJObk15NHlFd0FBQUFEZ1RnZ01BQUFBQUFCTVVXaTM2OEYvcjFKV2ZvR2s4MkdBaTh4M0dQOG85cGVodDZpSmY1MXFyQkNvUFc1b1ZDWXdrRVpnQUFBQUFBQlFqTUFBQUFBQUFNQVViNjZOMGJZVHA0MXp5MFhqQXBJY0RwMXZMcUNPUVkzMFNKK3UxVmdkVUx2YzBOQnFIQk1ZQUFBQUFBQ1VJREFBQUFBQUFLaHgvNHMvcVhjMmJEUE9yMlFyQWtuNjUxMERaYmxFdmdCQXFiSmJFc1N6SlFFQUFBQUE0RHdDQXdBQUFBQ0FHcFZ1eTlmRGkzNDJ6aDBPeDZWNkMwaU8wakRCdzMyNnFFZXpKdFZUSEZCTGxRME0wR0VBQUFBQUFGQ0N3QUFBQUFBQW9FWTkrcDlmZERvcjkveVp3Nmx6UUVVY1plWTByT09yMSs3b1c4MFZBclZQcTBhbGdZSERLZWRNckFRQUFBQUE0RW9JREFBQUFBQUFhc3pYMi9icmw0TUpaVVl1dmErQXBjeE9CZi9maVA1cTRPZFQ5WVVCdFZ3RFB4L1ZQLzlueDFaWXBOUWNtOGtWQVFBQUFBQmNBWUVCQUFBQUFFQ05TTTdNMGFzck5sL1JOUTQ1cFBQZEJYcTNiS3A3ZXJTdmp0SUF0OUNxSVYwR0FBQUFBQURPQ0F3QUFBQUFBR3JFby8vNVJabDVCY1Vuam92UExabGlPZCtCd05QRG9nL0dENnkrNGdBMzBMWnhnSEc4NzFTYWlaVUFBQUFBQUZ3RmdRRUFBQUFBUUxYN2JPc2ViWTVMa2xUU05lQXlMbktVcGdxbTl1dXVkbVUrN0FSdzVUb0hOektPOTU1S05iRVNBQUFBQUlDcklEQUFBQUFBQUtoV2llbForc3ZLTGFVRGw5RmRRSklzNTdjaWFGVFhUeThON0YwTmxRSHVwVXZUUU9PWURnTUFBQUFBQUluQUFJRC9uNzA3ajR1eTN0OC9mZzJMb29nYmlyaXZ1SVg3Ym1scG1oNjNNclVzN2JSb1ZpZTN5bVA1clk2cGJacExtVmx1YVpwbVdHcjZ5elF0UmR4QjNDRlgzRkRjRmRsQjd0OGZPRGVNQXdvNENPTHIrWGg0RHZjNjd4bG1obW51Ni9QK0FBQUFBRG5JTUtTQlA2OVZUR0xTelJXcFFZRGJINWVhS2hqVHFaVThDcnJtVkluQUE2T3VkMnBnSUlUQUFBQUFBQUJBQkFZQUFBQUFBRGxveHJaOUNqeDFUbExtcHlJd2xCb3FxRnVtcEo1dlhDc0hLd1FlSEJXS0ZWRmhWeGRKMHRYWWVFVmNqOG5saWdBQUFBQUF1WTNBQUFBQUFBQWdSNFJkanRUWVA3ZWxyc2pFVkFTR0xEYVpncTk2UHVid3VvQUhXYjJ5cGN5Zm1aWUFBQUFBQUVCZ0FBQUFBQUNRSXdiNXJWTjgwZzFKS1ZNTVpHWXFBaG5KNW85OUc5WlU0L0plT1ZVZThFQjZLTTIwQlArY0p6QUFBQUFBQUE4NkFnTUFBQUFBQUlmN2ZzY0JCWWVmbDNTenNVQm13Z0pLRFJVVWNuWFIySCsxenJINmdBZFYzVElselo5M25qNmZpNVVBQUFBQUFQSUNBZ01BQUFBQUFJYzZFeG10ajlac1RWMWhHTHBUWE1CSTJjMzBidnVtOGl6c2xoUGxBUSsweGhYS21EOXZQWDRtRnlzQkFBQUFBT1FGQkFZQUFBQUFBQTcxNXE5L0t6b2hTWkprS0xOVEVjamNyM3l4SW5xOVZmMmNMQkY0WU5YejlsU1JBcTZTcElqck1UcHk4Vm91VndRQUFBQUF5RTBFQmdBQUFBQUFEck5zM3hGdFBCWXVLYVZqZ09XT3ZRWHNmZEtsdFZ5ZCtjOVZJQ2M0T1ZuVXVtbzVjM2tMWFFZQUFBQUE0SUhHTnpBQUFBQUFBSWVJakV2UWlKVUJxU3N5bVJVd0RNbmFoS0JKQlM5MXIxdk44Y1VCTUQyU0pqQ3dLU3c4RnlzQkFBQUFBT1EyQWdNQUFBQUFBSWQ0Ny9kTnVob2JuN0pnWlA2NHRETVdUT3JSMXJGRkFiRFR1a3BxWUdCekdCMEdBQUFBQU9CQlJtQUFBQUFBQUhEWC9JK0c2K2ZkaDh4bHc1TEpCZ05wZ2dYUE5xeXBlbVZMT2J3MkFMWWFsUyt0SWdWY0pVa1IxMk1VY3U1eUxsY0VBQUFBQU1ndEJBWUFBQUFBQUhjbE5qRkpiLzc2dDdsc3lNaFVXTUF3WktZS0NqZzc2WDlQdE15UitnRFlhMWVqb3Zuekwzc081MklsQUFBQUFJRGNSR0FBQUFBQUFIQlhQbG0zUTJldlIwdVNETU9RSlhPOUJXU3hwTFlYR05hbWtidzlDdWRJZlFEc1BWMi9odm56a2oySGJyTW5BQUFBQUNBL0l6QUFBQUFBQU1pMmtIT1g5ZTJXdlduV1pDNHNZS1RaMTdPd200YTJiZVRvMGdEY3hyOXFWemFuSlRnVEdhMGRKeU55dVNJQUFBQUFRRzRnTUFBQUFBQUF5QmJEa0lZc1hXK3p6cEs1dklCTnJPQ2pUcTFVMk5YRmNZVUJ1Q05YWjJkMWY2aWF1VHd2TUNUM2lnRUFBQUFBNUJvQ0F3QUFBQUNBYkprZkZLTGRaeTVJa2d3WnluUjNnZFNaQ0ZUYnE2VDZOcXFaQTlVQnVKUGVEWHpNbjMvWmUxZ1hvbUp6c1JvQUFBQUFRRzRnTUFBQUFBQUF5TEpMTVhINjZNOXRhZFpZWkoxbzRIWnUzV05jNTFaeXlteGJBZ0FPOVdpMThxcnVXVXlTZENQWjBMVE51M081SWdBQUFBREF2VVpnQUFBQUFBQ1FaUit0MmFySXVBUnpPZk9YL0ExejJvSkhxcFpUZTUrS2ppNE5RQ1paTEJZTmI5dllYSjYzSTBUWDR4TnVjd1FBQUFBQUlMOGhNQUFBQUFBQXlKSWRKeU8wS1BoZ3RvNjFwSWtXZk43MUVVZVZCQ0Nibm1uZ0kyK1B3cEtrcUlSRVRmWVB6dVdLQUFBQUFBRDNFb0VCQUFBQUFFQ20zVWcyTkdUWmVuUFp1UE1zQktuN3B2bTVWLzBhcWxPbXBPTUtBNUF0THM1T2V1dlIxQzREMHpidFVVakVwVnlzQ0FBQUFBQndMeEVZQUFBQUFBQmsyb3l0ZTNYazRyV1VCU04xZW9FN01RekQ3QzNnNHVTa0R6cTB5Skg2QUdUZFMwM3JxcFpYQ1VsU3NtRm95TElOTXJLU0JnSUFBQUFBM0xjSURBQUFBQUFBTXVWY1ZJdytXYmZEWERZeUdSYVFwRFF6RVdoZ2k0ZFVxWVNINHdvRGNGZGNuSjMwWGEvSHplWGRaeTVvN05ydHVWZ1JBQUFBQU9CZUlUQUFBQUFBQU1pVTkxZHRVVnpTalp0TGhpektYR0xBa014OVBRcTZha1M3cGpsVElJQnNxMSt1bE41b1hkOWNuaHF3Vzkvdk9KQ0xGUUVBQUFBQTdnVUNBd0FBQUFDQU85cCtNa0xMOWgxSnN5WUxZWUUwbmMySHQyMnNFb1VLT3JRMkFJN3hZY2NXYWxxeGpMbjgzNVVCaEFZQUFBQUFJSjhqTUFBQUFBQUF1QzNEa0lZdDIyQ3puSVdqeld4QldROTN2WjVtQkRPQXZLV2dpN01XdjlCRlZVc1dOZGY5ZDJXQS9yZDZheTVXQlFBQUFBRElTUVFHQUFBQUFBQzNOVGZ3Z0E1ZnZKcTZJblBOQlZJWXFUdS8yNzZwM0Z5Y0hWY1lBSWNyVWFpZ2ZoLzRsR3A1bFREWGZiTjVqNXBNV2FUbCs0OW1NVENVc2RHalI2dGp4NDd5OS9lMzI1YVFrS0FlUFhyb3FhZWVVa0pDZ3JadDI2YU9IVHRxeG93WmR2c0dCd2VyWThlT21qUnBrdDIyUTRjTzZZTVBQdEJUVHoybHJsMjc2czAzMzB6MzlnQUFBQURnUVVaZ0FBQUFBQUNRb1d0eENScTNkcnU1YkJpWnp3c1lNbVM1dVhPbEVoNTZ2bkZ0eHhjSXdPSEtlQlRXbjY4OXJYWTFLcGpyamwrTzFJQ2YxNnIreEFYNjc4b0EvWG53aFA0NWYxbVhZK0t5ZFJzZE9uU1FKQVVFQk5odDI3NTl1MkpqWTlXK2ZYc1ZLRkFnVytmZnNtV0xoZzRkcXQyN2Q2dEZpeFo2L1BISGRlSENCWDM4OGNkYXNXSkZ0czRKQUFBQUFQbVJTMjRYQUFBQUFBREl1ejVldTEyUmNRbVNKTU13WkxGa0xpNWdTTEtraVJhODM2RzVuSjJ5MHBvQVFHNHFVc0JWdjd6WVRjTi84OWVDb0ZCei9abklhSDIvNDRDKzMzSEFadC9QdXoyaTV4clZ5dlQ1Vzdac0tYZDNkMjNmdmwwSkNRazJ3WUFORzFLbVFPbmN1WE8yYXI5NjlhckdqeCt2UW9VSzZhdXZ2bEtsU3BVa1NaR1JrUm8wYUpCbXpacWw5dTNicTBpUkl0azZQd0FBQUFEa0ozUVlBQUFBQUFDazY5Q0ZxellYQmJNMEZVRWFOVW9WVSsvNlBvNHBDc0E5OWVXVGp3VFI3WlFBQUNBQVNVUkJWR3I1eTkzVnNXYWxEUGVKU2tqVTJvTW5zblJlVjFkWHRXM2JWbkZ4Y1FvS0NqTFh4OFhGYWZ2MjdhcFNwWXBxMXF5WnJaclhyRm1qbUpnWXZmRENDMlpZUUpLS0ZpMnFUcDA2S1M0dVRzSEJ3ZGs2TndBQUFBRGtOM1FZQUFBQUFBQ2thOWp5RGFrTGhqTGRYVUN5Mk14ZE1QcUpWZzZ2RGNDOTA2WmFlYldwVmw2bnIwWEpiL2NoTGQ5L1ZBY2lMcG5ieTNxNDY5L042bWI1dkIwNmROQWZmL3loZ0lBQXRXN2RXcEswZGV0V3hjZkhxMU9uVHRtdU55UWtSSklVRmhhbXVYUG4ybXc3ZlBpd0pPbnMyYlBaUGo4QUFBQUE1Q2NFQmdBQUFBQUFkcGJ0TzZJZEp5TWszYnoybjRYdUFvWU1jLytHNVVxclM1MHFPVkFoZ0h1dFFyRWlldnZSeG5yNzBjWU9PVis5ZXZYazVlV2xyVnUzS2lrcFNTNHVMdHF3WVlPY25KelVvVU9IYko4M01qSlNrclI2OWVvTTkwbElTTWoyK1FFQUFBQWdQeUV3QUFBQUFBQ3dFWk9ZcFBkWGJVbGRrY1dwQ05MdS91RVRMUnhTRTREOHgyS3hxSDM3OWxxOGVMR0NnNFAxMEVNUEtUQXdVQzFidGxUeDRzVnQ5cE9rK1BoNHUzUEV4c2JhclhOemM1TWtUWnMyVGJWcTFjcWg2Z0VBQUFBZ2YzREs3UUlBQUFBQUFIbkwxSTI3ZEM0cUptWEJ5TnF4aHBGNlFPc3FaZlZZOVFvT3JBeEFmbVB0SkJBUUVLQ3RXN2NxTVRIUmJqb0NEdzhQU2VsUEkyQ2RZaUN0YXRXcVNaTDI3ZHZuNkhJQkFBQUFJTjhoTUFBQUFBQUFNSjI5SHEydkFuYVp5NFl5MzJEQVVPcElZRWthMjdtMVEyc0RrUDlVcmx4WjFhdFgxN1p0MnhRVUZLVGl4WXVyZWZQbU52dFVxVkpGcnE2dUNnNE8xdEdqUjgzMUowK2UxUExseSszTytmampqMHVTRmkxYXBMQ3dNSnR0Q1FrSjJySmxpOTB4QUFBQUFQQ2dZa29DQUFBQUFJRHA0eiszSytGR2NzcUNJVm15TWgxQm1uUkJ4NXFWMUtoOGFVZVhCeUFmZXZ6eHh6Vno1a3h0M2JwVi8vclh2K1RpWXZ0MVZlSENoZld2Zi8xTEsxYXMwUERodzlXMGFWTkpVbEJRa0ZxMWFxWDE2OWZiN0YrdFdqVTk5OXh6K3Vtbm4vVEdHMitvU1pNbUtsdTJySzVldmFyZzRHQlZyVnBWclZzVGFBSUFBQUFBaWNBQUFBQUFBT0NtQXhHWHRIajNvZFFWV1FnTHBIUVhTRjErdjBQekRQY0ZnTFRhdDIrdjJiTm5LeVlteG00NkFxczMzbmhEaFFvVjBycDE2N1J0MnphVksxZE9RNGNPbGFlbnAxMWdRSkplZWVVVlZhbFNSY3VYTDlmZXZYdTFiOTgrZVhsNXFWMjdkdXJUcDA5TzN5VUFBQUFBdUc5WWpMUVRUQUlBQUFBQUhsamQ1L3ltTGNkVDVnZzNaTWlTNWNSQXlvL2Q2bGJWRDgrbGY5RVBBQUFBQUFBQWVZZFRiaGNBQUFBQUFNaDlmL3h6UERVc1lFaFphUzlnR0liTjd1OTNhT0hZNGdBQUFBQUFBSkFqQ0F3QUFBQUF3QVB1UnJLaEQvL1lrcnJDWW1TbHQ0RE5YQVE5NjlWUXpkTEZIVlliQUFBQUFBQUFjZzZCQVFBQUFBQjR3TTNac1Y5aGx5TnZMbVZ0S29LVXFRdFNXQ3pTQngyYU83dytBQUFBQUFBQTVBd0NBd0FBQUFEd0FMc2VuNkRQL3dvMGw3UFlXMEFXSTNYL1p4dlVWSldTUlIxV0d3QUFBQUFBQUhJV2dRRUFBQUFBZUlCOXNYNm5yc1VsU0pJTUkydHhBVU9TOVFBbmkwWC9SM2NCQUFBQUFBQ0Erd3FCQVFBQUFBQjRRSjI2ZWwwenR1NUxzeVpyM1FWa0dPYVAvWnZVVnZsaVJSeFRHQUFBQUFBQUFPNEpBZ01BQUFBQThJQWF2WHFya3BLVFV4WU1RNVlzNUFVTVE3TGNQTURWMlVrakhtdVNBeFVDQUFBQUFBQWdKeEVZQUFBQUFJQUhVTkNwYy9ydHdMSFVGVmxKQzBpNk9TR0JKT25GcG5YcExnQUFBQUFBQUhBZklqQUFBQUFBQUErZy82NE1NSDlPTTdOQXBoZ3l6TzRDQlYyYzlmWmpqUjFaR2dBQUFBQUFBTzRSQWdNQUFBQUE4SUQ1NDUvajJudjJvcVNiWVlHc05oZEljOENBRnI0cVU2U3d3Mm9EQUFBQUFBREF2VU5nQUFBQUFBQWVJTW1Hb2RHcnQ1ckxGa3ZXOGdLR2ticC9RUmRudmRXMmtVUHJBd0FBQUFBQXdMMURZQUFBQUFBQUhpQ0xkeDNTMFV2WFVoYXlPaGVCWkpNdWVMV2xyMG9XZG5OTVlRQUFBQUFBQUxqbkNBd0FBQUFBd0FNaThVYXlQbDIzdzF6T2FsekFNQXliN2dMRDJ0QmRBQUFBQUFBQTRINUdZQUFBQUFBQUhoQ3p0Ky9YMmV2UnFTc3NXWm1Nd0hicWdrRXQ2OUZkQUFBQUFBQUE0RDVIWUFBQUFBQUFIZ0RSQ1VtYXVHR251V3pJTmdCd0o0WmtCZ3dLdWpocmFKdUdqaXdQQUFBQUFBQUF1WURBQUFBQUFBQThBTDdhR0t5cnNmR1NzaDRXa0NTTGtUcUJBZDBGQUFBQUFBQUE4Z2NDQXdBQUFBQ1F6MTJJanRXMHpYdFNWNlM1K0o4WmhpRzZDd0FBQUFBQUFPUkRCQVlBQUFBQUlKK2I4SGVRNHBOdVNFcTUrRyt4WksyL2dFV3BBWVBYV3RGZEFBQUFBQUFBSUw4Z01BQUFBQUFBK2RqSks5YzFMekFrMjhlbjdTNVEyTlZGUXg2aHV3QUFBQUFBQUVCK1FXQUFBQUFBQVBLeHNXdTNLOWs2QllGaEtJdk5CV3k2Qzd6YWt1NENBQUFBQUFBQStRbUJBUUFBQUFESXAwTFBYZGF5ZlVkU1YyUXhMV0RJc09rdU1MeHRJMGVXQndBQUFBQUFnRnhHWUFBQUFBQUE4cW1QL3R4bS9teWs2UlNRV1pZMGh3eHM2YXVpYmdVY1VSWUFBQUFBQUFEeUNBSURBQUFBQUpBUDdRcS9vSFdIVGtxeWhnV3kzMTNBemNWWmd4OXA2T2dTQVFBQUFBQUFrTXNJREFBQUFBQkFQdlQrcXMycEM0WWxpM0VCeVdLa0h2RlNzN3J5TE96bW1NSUFBQUFBQUFDUVp4QVlBQUFBQUlCOHh2OW91TGFmakpBa0dZWmtzV1N4dTRCaG1BMEpYSjJkTktSTkkwZVhDQUFBQUFBQWdEeUF3QUFBQUFBQTVETmovOXlXdW1DUkpDTnJKMGdUTU9qZnBJNjhQUW83cEM0QUFBQUFBQURrTFFRR0FBQUFBQ0FmV1hQd2hIYWZ1U0FwcGJ0QVZxVnBMaUJuSjR1R3Q2VzdBQUFBQUFBQVFINUZZQUFBQUFBQThwRnhhN2VuTGxoU0wvNW5taVUxWmRDM1lTMVZLRmJFSVhVQkFBQUFBQUFnN3lFd0FBQUFBQUQ1eFBMOVJ4VjY3cks1bk9Xd2dDVEx6YU1zRm1says2WU9xZ3dBQUFBQUFBQjVFWUVCQUFBQUFNZ0hrZzFEWS83Y1ppNW5aem9DcFRtbVZ6MGZ1Z3NBQUFBQUFBRGtjd1FHQUFBQUFDQWYrSG4zSVoyOGNsMVNTbGpBa3IzMkFxWjM2UzRBQUFBQUFBQ1E3eEVZQUFBQUFJRDczSTFrUTUrdTI1RzZJaHRoQVNOTmU0RWVEMVZUTmM5aURxZ01BQUFBQUFBQWVSbUJBUUFBQUFDNHo4MFBDdEdaeUdoSjFsa0ZzcE1ZU0QzbXZmYk5IRklYQUFBQUFBQUE4allDQXdBQUFBQndIMHU4a2F6eGZ3ZWxyakFNV2RKMEM4Z01RNmxUR0R4UnE3SnFlWlZ3WElFQUFBQUFBQURJc3dnTUFBQUFBTUI5YlBiMi9ib1FIWnV5WUVnV1M5YTZDeGhwL2xlU1JqMU9kd0VBQUFBQUFJQUhCWUVCQUFBQUFMaFBSU2NrYWVLR25lYXlrY1hPQWpjUGt1WG1GQWFQVmErZyttVkxPYW84QUFBQUFBQUE1SEVFQmdBQUFBRGdQalZqNjE1ZGpZMlhsQklXeUdwM0FVbVNoZTRDQUFBQUFBQUFEeW9DQXdBQUFBQndINHBLU05UWG0zYW5yc2hlY3dHenUwQ0xTdDVxV3JHTVk0b0RBQUFBQUFEQWZZSEFBQUFBQUFEY2gyWnMzYWZJdUFSSk55LzhaNmU3UUJwdlBkcllBVlVCQUFBQUFBRGdma0pnQUFBQUFBRHVNMUVKaVpwMnQ5MEZETWthTWFqbFZVSWRhMVp5U0cwQUFBQUFBQUM0ZnhBWUFBQUFBSUQ3ekV5NzdnSlpPejdsbU5TVXdZakhtaml1T0FBQUFBQUFBTnczQ0F3QUFBQUF3SDBrS2lGUlg2ZnRMcENkOWdJcGtRRkpVb1ZpUmZTVWIzVkhsQVlBQUFBQUFJRDdESUVCQUFBQUFMaVB6TjYyMzdhN2dMTFlYa0NTMGh6ejlxT041WlRWRmdVQUFBQUFBQURJRndnTUFBQUFBTUI5SWpZeFNWOEY3REtYTGRub0xwRGFXMEFxV2RoTnp6V3U3WmppQUFBQUFBQUFjTjhoTUFBQUFBQUE5NGxadDNRWFVIYTZDeGlwSVlPaGJScXFnRFAvV1FnQUFBQUFBUENnNHBzaEFBQUFBTGdQeENZbTZldE51MU5YWkwyNWdBd1pzdHljZnNDOWdJdGVidjZRZzZvREFBQUFBQURBL1lqQUFBQUFBQURjQjJadjM2L0xNWEdTYms0cmtJM21BbW05M3FxK2loUnd2ZnZDQUFBQUFBQUFjTjhpTUFBQUFBQUFlVnhzWXBLbUJxVHRMcEQxOWdLR0pNdk5LUXpjWEp6MTVpTU5IVlFkQUFBQUFBQUE3bGNFQmdBQUFBQWdqL3QreDRGYnVndmNYWHVCZnpldHEySnVCUnhRR1FBQUFBQUFBTzVuQkFZQUFBQUFJQStMVFV6U2x4dDMzZFU1RExPM2dPVHNaTkd3dG8zdXZqQUFBQUFBQUFEYzl3Z01BQUFBQUVBZU5qZE5kd0VaVXZaNkM2Uk9ZZENudm8rOFBRbzdvalFBQUFBQUFBRGM1d2dNQUFBQUFFQWVGWnVZcENscHVnc1lhUzc4WjVaaC9rK0t0eDlyY3ZlRkFRQUFBQUFBSUY4Z01BQUFBQUFBZWRTOHdCRGI3Z0tXN1BRWE1HUTlyR3VkcXFydVdjeFI1UUVBQUFBQUFPQStSMkFBQUFBQUFQS2doQnZKK2pwZ3Q3bWM5ZDRDOXNlOFEzY0JBQUFBQUFBQXBFRmdBQUFBQUFEeW9COENRM1F1S2labHdaQ3kyVnhBRnFVYzJMWmFlVFVvVjhwaDlRRUFBQUFBQU9EK1IyQUFBQUFBQVBLWXBPUmtUZkVQTnBlTmJQVVhrQ3hwamh2YXB0RmQxd1VBQUFBQUFJRDhoY0FBQUFBQUFPUXhQKzgrWkhZWE1MTGRYa0RtY2JXOVNxcGRqUXFPS2c4QUFBQUFBQUQ1QklFQkFBQUFBTWhEa2cxRFgyN2NsYnJDa0xJMUc0R1IybDNnclVmcExnQUFBQUFBQUFCN0JBWUFBQUFBSUE5WmNlQ1lqbDI2ZG5NcGU5MEZERU95M0R6TzI2T3ducTVYdzRFVkFnQUFBQUFBSUw4Z01BQUFBQUFBZWNpRTlVSG16NFpoeVZaM2diUUhEV25UU0U3Wm5kSUFBQUFBQUFBQStScUJBUUFBQUFESUkvNDhlRUlIejE5SldUQ003RFFYa0tIVXZFQXh0d0o2c1drZFI1VUhBQUFBQUFDQWZJYkFBQUFBQUFEa0VaLzlGV2orYkdTdnQ0QXNSdXJQQTFyNHFwQ3J5OTJXQlFBQUFBQUFnSHlLd0FBQUFBQUE1QUdid3M1bzc5bUxraVJEaHJLVEYwaDduS3V6azE1clZjK0JGUUlBQUFBQUFDQy9JVEFBQUFBQUFIbkFGUDlnODJlTHNwVVhTSm1QNEtibkd0VlNLZmRDZDFzV0FBQUFBQUFBOGpFQ0F3QUFBQUNReS9hY3VhZ05SMDlMdXRrbElCdHhBZU9XbU1GYmJSczdxRG9BQUFBQUFBRGtWd1FHQUFBQUFDQ1hUZHdRbExwZ1pLdTNnR1FZc3R3OHRHdWRxcXBVd3VQdUN3T0FYSlNVbEtUVnExY3JJU0VoM2UxaFlXRmF1WEpscHM5Mzh1UkpKU2NucDd2dHdvVUxDZzhQbDJFWTZXNVBLelA3QUFBQUFJNlVuSnlzYTlldUtUNCtQc045SWlNakZSc2JlOGR6QlFVRmFjaVFJWm5hTnpNdVhicWtiZHUyNmNhTkczZDlydWpvYUlXR2hpb3VMaTdEZlJJVEU3Vng0MGFGaDRkbiszWkdqQmlobjM3NnlWd09EUTNOOXJueUF3SURBQUFBQUpDTGpsNjZwbFdoeHlWSmhpSHpvbitXV1ZJdllMMzFLTjBGQU56L0xseTRvRysrK1VaTGxpeEpkL3VCQXdlMGNPSENUSjByS2lwS2d3Y1AxdXpaczlQZHZtREJBcjM2NnF1S2lZbTU3WGtXTEZpZy8vM3ZmM2FoZ1d2WHJtWHEzNjFmeXQ2NGNTUFR4NmIzTHlrcEtWUDNQNmZ0MkxGRFR6NzVwQllzV0pEYnBkeDNCZzRjcUk0ZE8yWVlqTWtwUC96d2c1NTY2aWtGQlFYZGVlZDhhc1NJRWVyWHI1OHVYYnFVMjZYZ0hyaDQ4YUtlZi81NWpSdzVNcmRMdWFQMTY5ZXJZOGVPbWp0M2JtNlhZcG8rZmJvNmR1eW96WnMzNTNZcHVBdjMwK3ZnZm5Ndkhscy9Qei8xN3QxYnAwNmRTbmY3OXUzYjFhdFhMMjNhdE9tTzU3cDY5YXIrK2VjZm13djhjWEZ4aW8yTnpkUy9XeitEQmdjSDY4TVBQMVJpWXVMZDNVbEpJU0VoR2pwMDZHM0RBTmV2WDllNGNlTzBmZnYyYk4vT2tTTkhkTzdjT1VsU1lHQ2doZzRkcXFsVHB6b2s5SEEvY3NudEFnQUFBQURnUVRiaDd6UmYxRnV5T1IyQklWbHVKZzFhVlBKV28vS2xIVlFkQU54Yi9mcjFzN21vbnBpWXFQbno1K3ZYWDM4MTExV3VYRmxUcGt5UllSam1lOStkckZ5NVVrbEpTZXJaczZla2xBQ0I5Y3RBd3pDMFpjc1dOVzdjV0VsSlNicDI3WnJOc1M0dUxuSjNkNWNrZVhsNWFmNzgrZnJ4eHgvMXdnc3ZTSkppWTJQVnUzZnZUTlhSdVhObnZmUE9PK2J5b1VPSE5IVG8wRXdkbTU1eDQ4YXBaY3VXNW5KVVZKU1dMVnVtelpzM0t6dzhYQWtKQ1hKM2QxZmx5cFUxYU5BZzFhbFRKOXUzZFR0SGp4NVZURXlNUWtKQ2N1VDg5OExseTVmMTdMUFBTcEphdFdxbHNXUEgzdkdZMmJObjYrZWZmNVlrelpzM1QrWExsOC9SR3JNckppWkdoUXNYdGxrWEdocXE2T2hvSFRseVJFMmJOczJseWxLY1BuMWF2L3p5aTRLRGczWGh3Z1VaaHFGaXhZcXBkdTNhZXVlZGQxUzBhRkdIMzJaU1VwSU9IanlvdUxnNG5UOS9YcDZlbmc2L2pZeTgvUExMT24zNnRMbnM1T1NrTW1YS3FFR0RCdXJmdjcvS2xDbHp6MnBKeXpBTXhjZkh5ODNOTFVkdkp6azVXV3ZXck5GZmYvMWx2bmNVTEZoUVpjdVdWYytlUGRXNWMrY2N1ZDN6NTgvcndvVUw1dnUvczdOemp0ek83Vnk4ZUZHLy9mYWJnb0tDZFBic1djWEh4NnRvMGFLcVdMR2lubmppQ1QzeHhCUDN2S2E4YVBIaXhab3paNDdlZU9NTlBmMzAwMXEzYnAzR2p4K3ZoZzBiNm9zdnZrajNtUGZlZTA4N2QrN1VtMisrcWFlZWVzcHV1Nysvdno3KytHTzFhTkZDYjcvOXR2bCtmeWNmZmZTUkhuNzQ0YnU2UHhuWnRXdVhWcXhZb1pDUUVGMjllbFhPenM0cVZhcVVXclJvb1RmZmZETkhiak12dkE1dWxWdWZYUnp0VG85dGVuK0xzK0xzMmJOYXRHaVJhdFNvb1N0WHJpZ3dNTkJtZTZOR2pUUm56aHdWTGx4WVJZc1d0ZHRlb0VBQk5XalE0TGEzOGZ6enordjY5ZXVacXVmTk45OVVqeDQ5ZFBYcVZVa3kvejh5TXRJbWdPdmg0YUhrNUdSTm16WXQzZk1VTDE1Y0F3WU15TlJ0NXFSNjllcXBlZlBtV3JseXBTNWN1S0FQUC94UUJRb1V5TzJ5N2lrQ0F3QUFBQUNRUzA1ZHZhNWY5eDFPczhaSlV0WmFYZDhhTVJqYXBwRURLZ09BM1BIWlo1L2RjVlNQOWN1NzVPUmtPVG5kdVhsbVRFeU1saXhab2w2OWVxbDA2WlJBMWZEaHczWGl4QW1iL2JadjM1N3VoZittVFp2cXM4OCtreVIxNnRSSmdZR0JXckJnZ1dyWHJxMW16WnFwUUlFQ0dqRmlSS2J1WDRVS0ZkSmQzN3QzYjlXc1dkTm1YVWhJaUpZdlg2NEJBd2JZWFVBOGMrYU01czJiWjdkdXhJZ1J1bkRoZ2dvVktxUXFWYXJJWXJIbzNMbHoycjkvdjQ0Y09aSmpYN3IzN3QxYkZTdFdsSyt2YjQ2Yy8xN2J0bTJiSWlJaTVPM3RuZUUrOGZIeFdyVnExVDJzS3V0T25UcWxjZVBHcVhidDJucjc3YmR0dG8wY09WSWhJU0ZxMGFKRkxsV1hZdXZXclJvM2Jwd1NFeE5Wb2tRSjFhNWRXN0d4c1lxSWlOQ1dMVnMwWU1DQUhBa011TGk0Nkt1dnZ0SzFhOWR5N1dKVTA2Wk41ZXpzck9qb2FJV0ZoV24xNnRVS0NBalExMTkvcllvVks5N1RXalp1M0tqcDA2ZHI0TUNCNnRDaFE0N2RUbUppb2thTkdxVTllL2JJeWNsSlZhdFdWZUhDaFhYaHdnVWRQMzVjUVVGQk9SWVlxRnUzcmo3Ly9ITjVlbnJteWtYU2xTdFg2dHR2djFWaVlxSmNYRnhVc1dKRkZTaFFRQmN1WE5DZVBYdGtHQWFCZ1F3MGE5Wk1Gb3RGQnc0Y1VIeDh2QW9XTEdpelBUNCtYbnYzN3BVazdkeTVNOTNBd0o0OWV5UkpUWm8wa2F1cnF4bzFzdjF2cGdNSERpZ2hJVUgxNjllM2VYNFVMMTdjMFhkSGtqUm56aHd0WHJ4WWtsUytmSGxWckZoUlY2NWMwZG16WjdWaHc0WWNDd3prOXV2Z1ZybjUyY1hSTW5wc2IvZTNPTFBpNHVJMGJ0dzQzYmh4UTFldVhOR2tTWlBzOXVuUW9ZUEN3c0xrNmVtcEtWT20yRzMzOVBUVU45OThjOGZiYXQ2OHVicDA2WExIL2FwWHI2NnpaOC9xcFpkZXNsbmZyMTgvbStYUFAvOWN0V3JWMHVyVnExVzdkbTJWS2xYSzNCWVdGcWJrNU9RN0JnYVNrNU4xL3Z4NW0zWFdnRzlrWktRaUlpSnN0bGxERTFuaDV1YW1zV1BINnZQUFA5ZUdEUnZrNStlbi92MzdaK2tjOXpzQ0F3QUFBQUNRU3liN0I4dmExZHFRa1kzZUFySkpERlQzTEtaT3RTbzdxRG9BdVBmS2xTdW5Eei84TU1QdE5XclVVS1ZLbFRSOCtIREZ4OGNyTGk1T2ZmcjBNYmZQbWpYTDdzdDlQejgvT1RzN3EyL2Z2cEtrNWN1WGEralFvWEoxZFpVa2ZmLzk5enArL0hpR0k4cXQzUVdzaGc4ZnJwQ1FFRTJkT2xWejU4NlZpNHVMT25YcWxLMzdhK1hyNjV2dUNNYmx5NWVyV2JObXFsNjl1czM2ME5CUXU4REF0R25UZE9IQ0JUM3h4Qk1hUEhpd0NoVXFaTE4vVG5KMWRkVWpqenlTbzdkeHI1UXBVMGJuenAzVGloVXJOR2pRb0F6MysrdXZ2M1Q5K25XVkxsMWFGeTVjdUljVlp0N2x5NWNWRmhhbVdyVnEyVzByV2JKa3J2L09FaElTOU1VWFh5Z3hNVkZEaGd4UnQyN2R6QkJRY25LeU5tM2FKQThQanh5Ny9XclZxdVhZdVRQai9mZmZWNUVpUlNTbFhBd2FNMmFNZ29LQ3RHVEprbXhmVk1xdTQ4ZVAzNU9wR1pZdVhhbzllL2FvZXZYcUdqdDJyTHk4dk14dDU4NmQwNUVqUjNMMDlwczBhWktqNTgrSW41K2ZaczJhSlRjM043MzY2cXY2MTcvK1pkUEpJU0lpNHI3dTBKTFRpaFVycHBvMWErcmd3WVBhdDIrZlhWZVVQWHYyS0RFeFVhNnVydHF6WjArNm83dDM3OTR0S1NXbzQrSGhvUWtUSnRocy8vZS8vNjJ6Wjg5cXpKZ3g1dXN5cDRTR2htcng0c1VxVXFTSXhvNGRxM3IxNnBuYlltSmlGQkFRa0tPM24xdXZnL1RrNW1lWG5KRGVZM3U3djhXWkVSc2JxOUdqUit2MDZkTm1FR0RXckZrYU9YS2tHWVFORGc3V3UrKytxNmVmZmxxdnZ2cXFQdnJvSTNYbzBFR1BQZmFZemJuaTQrUDExMTkvU1VwOWZOZXRXNmNDQlFxb2J0MjZraVJ2Yis5TWQ5VklURXpVZDk5OUowbGF0R2lSUWtKQzlQSEhIMHVTd3NQRE5XN2NPSnYzdXFlZmZscnQyclV6bDJmTW1HRXp6VWxRVUpDdVg3K3VZOGVPU1VxWkp1RGt5Wk1xVjY2Y0JnOGVuRzROQ3hjdXRKdWk3TmFPWHBubDdPeXNVYU5HcVh6NThwbnVIcGFmRUJnQUFBQUFnRndRY1QxR1ArMDZtTG9pZTdNUnlKSm1Hb09oYlJvcGs5MjVBU0JQU2s1T1ZsQlFrQVlOR3FSeTVjclpiRnUvZnIwT0hqeW9uajE3YXZUbzBWcTdkcTEyN2RxbGtTTkhLanc4WEJNblRsUnljckxOTVJFUkVmTHo4OVBRb1VQbDd1NnU5ZXZYNjV0dnZ0RVhYM3loT25YcUtEbzZXcUdob2VyWnMyZW1SN0FWS1ZKRUgzMzBrWW9YTHk0WGw3enoxWnIxWXNqcnI3OXU4NFc3cEJ3Ym5aZlpMZy8zazBxVktpa21Ka2FyVjYvV2l5KythRGVTMVdyWnNtVXFXclNvS2xldW5HY0RBM25kMGFOSGRmMzZkVld0V2xVOWV2U3cyZWJrNUtTMmJkdm15TzFtWlRxVGU4WE56VTNkdW5WVFVGQ1FMbDY4bU52bDVCanIrMVQvL3YxdHdnSlNTbGduSjZaanlPMzNxVU9IRG1uMjdObHljM1BUNU1tVDVlUGpZN2VQdDdmM2JUdWFJR1hVODhHREJ4VWNIR3dYR0xDMlhtL2V2TGsyYjk2czBOQlFtNDQzbHk5ZjFxbFRwK1RsNVhYUHUzZWt4OXJ0b0VPSERqWmhBU2xsWlBUZGhoRFRrOXV2ZzR6a3htY1hSOHZweDNiV3JGazZmUGl3UHZua0U5V3NXVk1KQ1FtS2o0L1hmLy83WDgyYU5VdVhMbDNTcWxXcjFMZHZYNzM4OHN0eWNuSlMwNlpOOWVtbm42cE1tVEkyajJOMGRMUmQ5d0ZyMTRFMzNuakRYSGZseWhYemQ1T1JkdTNheWRYVjFReTFYcmx5UlpVcVZUS1g0K1BqSmNudTkzbzc4K2JOMDdGang4elA4ei84OElNc0Zvc0dEUnFrY2VQRzJld2JGUldsOGVQSHEwdVhMbXJWcXBYTk5pOHZMMTI2ZEVsLy8vMzNiVzh2SVNGQng0NGQwNUlsUzJ6V3U3dTdhK1hLbFpLa2dnVUwybjFHeWEveXpuL1ZBQUFBQU1BRFpOcW0zVXE4Y2ZQQ1ZqYS91RTc3aGJkbllUYzkwN0RtSFk0QWdQdERqUm8xN0ViL0hqaHdRSkdSa1NwWnNxUktsaXlwYmR1MnlkUFRVNzYrdnVhY3NHa0RBNFpoYVBMa3lhcFZxNVk2ZGVxa3VMZzR6Wnc1VXc4Ly9MRGk0dUkwWThZTW5UbHpSdkh4OFRwMzdweG16SmdoS1NVUWNHczcxVnRacHc5SVNrcFNYRnhjbHU2Ymk0dUwzUnpoVjY5ZXRXdW5hbTIxZXZIaVJic3VCK21OQkhaemMxTmlZcUlpSXlQdk9DcDc0OGFOR2pkdW5KNTk5bG4xN05sVHMyZlBWbUJnb0dKaVlsUzFhbFU5OTl4emRxUFBCdzRjcUJNblRtajU4dVdhUG4yNkFnSUNWTFpzV2MyWU1VUHIxNi9YcDU5K3F1ZWZmMTR2di95eTNXMTA3ZHBWTTJiTTBPN2R1M1hqeGcwMWFOQkFnd2NQVHZjQzJhNWR1N1J3NFVJZE9uUklVc3Fjc20rODhZYkdqUnVuWThlT2FkbXlaVGs2K3ROaXNhaHo1ODVhc21TSi92cnJyM1RiOHU3YXRVdkhqeDlYMzc1OWRmRGdRWnR0UzVjdTFiZmZmcXN1WGJyb3JiZmVzanQyeXBRcFdyVnFsVG1YZGxwcjE2N1ZyNy8rcXBNblQ4cmQzVjJ0VzdlMmE4bWZtSmlvRFJzMmFNMmFOVHA5K3JTdVhidW1NbVhLcUd2WHJ1cmR1N2NzRm91aW9xTFVzMmRQODVqVnExZHI5ZXJWa3FTcFU2ZXFUcDA2K3ZMTEwvWDc3NzlyL1BqeGF0eTRzYm52N3QyNzlmUFBQK3ZJa1NPS2pvNldsNWVYZXZUb29hZWZmanA3RCtodFdGOEgwZEhSbWJyZzh2WFhYMnZGaWhYNjlOTlBWYVJJRWMyZE8xZi8vUE9QTEJhTGZIMTlOWERnUUZXdFd0WGNQKzF6c0ZHalJwbytmYnBPblRxbDBhTkg2K0dISDliTEw3K3MwNmRQYS9YcTFlWm81TFMzNGV6c3JCOSsrRUZIang2Vm01dWIyclp0cTlkZmY5MXVUdU9ZbUJndFhMaFEvdjcrdW5UcGtrcVhMcTBlUFhySTI5dGJZOGFNVWMrZVBmV2YvL3puam8rSDlUVmZxVklsdTIyUmtaSHk4L1BUbGkxYkZCRVJJUmNYRjFXclZrMDlldlJRKy9idDB6M2ZqaDA3dEd6Wk1oMDhlRkF4TVRIeTlQUlVzMmJOMUs5ZlAzTlU2dWJObS9YUlJ4K1p4NHdmUDE3ang0K1hxNnRyamt5NVlmMmRSMFpHM25IZmE5ZXVxWGZ2M3FwZHU3WW1UNTZzaFFzWGF0MjZkYnAwNlpLOHZMelV1WE5uUGZ2c3N6YlBtN1MvdnhNblRzalB6MDlYcmx6UnNtWExsSkNRb0dlZmZWWVBQZlNRdnZ6eVMvTVk2M3ZiNzcvL3JqLysrRU8vL2ZhYklpSWk1T25wcVY2OWVxWGIzdDQ2TFV4d2NMRDV2dm5paXk4cUtDaEl5NVl0czVuMy9zY2ZmNVJoR0hyNTVaZlREUXRrVldaK3IxTEtxT1FlUFhySXg4ZEgwNmRQdHpuSGpSczMxTGx6WjVVdFcxYno1OCszMlJZUkVhRzVjK2RxNTg2ZGlvbUpVWlVxVmZUQ0N5L2NkZDEzcTFtelpscXdZSUdDZzRQdHRnVUdCc3JUMDFPdFdyWFM1czJidFd2WExwdkFRTnJ1QW5sQlZsNEhrdTF6MU4vZi80NS9KL0xpNitCMmowVm1QN3RZL2YzMzMxcTZkS25Dd3NMazZ1b3FYMTlmdmZUU1M2cFJvNGJkdnFHaG9mTHo4OVArL2ZzVkZSV2xZc1dLcVVXTEZ1YmY1Ly84NXo4NmZQaXdWcXhZWVhkaGUvanc0VHB3NElBV0xWcGt2cmF5OHRqZTdtL3g1TW1UTldiTUdGMjdkczNtL0ZZWEwxN1U4ODgvTHg4ZkgwMllNRUdkTzNlV3U3dTd3c1BESmFVRUxNNmRPNmZ6NTgvcitQSGo4dmYzMTRnUkkzVDI3RmxKS2ErWElVT0dxR2pSb2dvUEQxZkJnZ1ZWcWxRcGxTeFpVci8vL3Jza2FjR0NCVnE4ZUxIOC9Qems3dTR1RnhjWC9mampqNUtra3lkUGF2TGt5V1k5Y1hGeGNuWjJOcnR6U2JMcEZIRDU4bVdGaElUWWZINitmdjI2SlB0T1hiY3piZG8wU1NtdjZmLzd2Ly9UdEduVDdMcHNwYjFOU2FwY3ViSmF0bXhwdC8zZ3dZTjI3MjlwSlNRa0tEazVXYUdob1RweTVFaUdVM1FVTFZxVXdBQUFBQUFBL3NOSUVnQUFJQUJKUkVGVUlHZGNpMHZRM0IwSHpPVnNOaGV3T2ViTlJ4cW9nSFBlR3pVQ0FGbGhzVmprNGVHaDBhTkh5N0RPMlhLVHM3T3pHalZxcEt0WHI4ck56VTJYTGwweXYxeTJqdlJQR3hnSUR3L1hybDI3VkxCZ1FUMzU1Sk5LU0Vnd1J5bnQzYnRYcDA2ZFVtQmdvTHk4dkJRVEU2T1ltQmlkT0hGQ2lZbUo2UVlHMXE5ZmJ6UHl0MlBIanRxN2Q2L2RpS2M3YWRxMHFUNzc3RE9iZFdtL3RML1ZCeDk4a0tuenRtblRScXRXcmRLbm4zNnE5OTkvMzY1RFEzcXVYYnVtSVVPR3lNM05UYzJhTlRQbjBoNHpab3hHamh5cGpoMDcyaDB6YytaTUhUaHdRQjA3ZHJUN0hhWG40c1dMR2pKa2lDcFVxS0JXclZwcDc5NjkycjU5dThMRHd6Vno1a3liTDUvWHJsMnJMNzc0d2h3ZFY3Um9VUjA0Y0VEdnZQUE9QWnRyT1RrNVdVOCsrYVIrL2ZWWC9mYmJiK2tHQnBZdVhTb25KeWQxNzk3ZHJvMzQ0NDgvcnBrelp5b2dJRUJEaHc2MXFUc3BLVWtCQVFIbUJiNjBmdjc1WnkxZXZGZ05HelpVcFVxVnRIZnZYcTFhdFVvSERoelF0R25UekF0TW16WnQwb1FKRTFTOWVuVzFidDFhTjI3YzBPYk5telZ6NWt6ZHVIRkRmZnYybGF1cnEzcjA2S0dMRnk5cXk1WXRxbFNwa2hvMmJDaEpLbEdpUkliM2ZjMmFOWm80Y2FLS0ZTdW1oeDkrV0JhTFJjZU9IZE9lUFh0eUpEQlF1WEpsVmFwVVNTZFBudFRFaVJNMWVQQmdNL3h6Ty92MjdkT1NKVXRVdTNadFBmTElJenB5NUloMjdOaWgvZnYzYStyVXFhcGMyWFo2cG9zWEwyck1tREZxM3J5NTZ0YXRtNm1MRjRHQmdWcTFhcFVhTm15b2xpMWJLakF3VUN0WHJsUkNRb0pHakJoaDdoY2JHNnUzMzM1YlI0OGVsYmUzdHg1Ly9IRmR1WEpGczJmUHp0TEY0WWlJQ1AzMDAwOHFVcVNJelFVbTY3WjMzbmxINTgrZlY3VnExZFNoUXdkRlJVVnA1ODZkK3V5enp4UWFHbW8zMy9tOGVmTzBjT0ZDdWJtNW1TM1lEeDgrck45Ly8xMmJOMi9XcEVtVFZLbFNKWlV0VzFZOWV2VFFQLy84bzBPSERxbHg0OGFxVUtGQ2puVlBhZE9talRadDJxVHZ2LzllWmN1V3RadEhQajJHWWVpamp6N1NvVU9IMUtCQkF5VWtKR2pYcmwzNi92dnZGUjRlYnZQN3NOcTBhWk1DQWdMVXBrMGJSVVpHWmlxWSsvMzMzMnZkdW5WcTJMQ2h2TDI5RlJnWXFHKysrVWJ1N3U0Mjc0VmhZV0Y2KysyM0ZSVVZwVHAxNnFoeTVjbzZjZUtFUHZ6d1E3c0xXd2tKQ1FvS0NwS0xpMHVtNWdTL2s4eitYclByeElrVGV1dXR0M1Q5K25YVnFWUEhmSDJPSGowNnc0dDI5MHF0V3JWVXRHaFJIVDE2Vk5ldVhWT3hZc1VrcGJ3K3dzUEQxYWxUSnpQOEZCd2NiQk55c0k3b3p5dXQrRnUxYW1XRzdXclhycTBubjN3eVV5UFVNL283RVJJU29tblRwdGwxeE1rcnI0UGJ5ZXBubDFtelpzblB6MCtlbnA3cTBLR0RZbUppdEhuelp1M2V2VnVUSjA4MkE1MlN0SExsU24zOTlkZXlXQ3hxM0xpeFNwVXFwYk5uejJyRGhnM3BCdnF5SWpPUDdlMytGcGN1WFZxUFAvNjRsaTVkcW8wYk42cFhyMTQyeDY1ZnYxNkdZWmhCZ2JDd01FMmNPUEcyTmQxdWUvMzY5VFZwMGlSSk1rTnZ1M2J0TXV1OE5RalhvRUVEYzRTOUpQWHIxMC90MnJYVHdJRUQwejMvcjcvK3F1VGtaSnZ1R05aQVRMRml4WlNVbENSSmRwK1pUcDA2ZGR2N2REZHExYXBsY3gvU3VuVHBrZ1lNR0tEbzZHaEowcU9QUHFwMzMzMDN4MnE1WHhBWUFBQUFBSUI3N052TmV4U1hkRU9TWkJpNjYrNENSUXE0NnBYbXZuYzRBZ0FjeTRpOXFvUmoyM1RqYXJnSzF1MGs1eElWN3ZxYzBkSFIrdnJycnpQY1hxQkFBWDM5OWRmbXFPTFdyVnViNnlXWlgwaEtVb1VLRmZUYWE2L0ozZDFka1pHUm1qMTd0cDU1NWhtVksxZE81Y3FWVStYS2xiVjkrM2E5K3VxcjVoeXYxaS93MDdONjlXcUZoSVRveG8wYlNreE1WT1BHamVYajQ2T2hRNGVhKyt6ZHUxY2JObXhReDQ0ZE0yeWxlMnNiYmtsNjVaVlh6TGxqcmF3ajdkOTY2eTJWTDEvZVp0dUpFeWZzSHFlQkF3Y3FMQ3hNb2FHaEdqaHdvTHAzNzY1bm4zMVdKVXVXVExjTzYzM3EwNmVQQmc0Y2FGNnMyTFJwazhhTUdhUHAwNmVyVFpzMmR0MFFEaDQ4cU8rKys4NXVmVWIrK3VzdkRSa3l4QnlkRlIwZHJjR0RCK3YwNmRNS0Nnb3kyOGhldVhKRlU2ZE9WWUVDQlRScDBpUnpydCtrcENSTm5EalJuSFAzWGloVHBvdzVVblhmdm4wMkxhUFBuajJyN2R1MzYrR0hIMDczZDFtc1dERzFhdFZLbXpadDBxNWR1MnhHdEFZR0J1cjY5ZXZxMjdldjNjV2hQLzc0UTk5Kys2MTVzUzg2T2xxalJvMVNhR2lvZnYzMVZ6UEVVcnAwYVUyYU5FbjE2OWMzajMzbW1XZjB5aXV2NkxmZmZsUGZ2bjFWc0dCQkRSa3lSSHYyN05HV0xWdFV0MjVkRFJreTVJNzMyOC9QVDVMMDFWZGYyVHpucmw2OW1wbUhMY3Vjbkp3MGF0UW92Zi8rKzFxN2RxMENBd1AxM0hQUHFWdTNibllYTDlMNitlZWY5Yi8vL2M4Y3VXb1locjc3N2pzdFhicFUzMzMzblYwZ1ovMzY5Um94WWtTNkFaaU1yRnExeXViaTAvSGp4L1hhYTY5cDdkcTFldTIxMTh5dzBvSUZDM1QwNkZHMWE5ZE83Nzc3cmhrUU9YVG8wQjNuVC83c3M4L2s0dUtpSzFldTZQRGh3NnBidDY3R2pCbGoxNWIvMDA4LzFmbno1L1hxcTYvcW1XZWVNZGRmdW5SSnc0Y1AxL0xseTlXaVJRdnp1UllVRktTRkN4ZXFYTGx5bWpScGtrcVZLbVh6Mk0yZVBWc1RKMDdVMUtsVFZhMWFOUTBaTWtUejU4L1hvVU9IMUxGalIzWG8wQ0hUajFOV3RXdlhUdnYzNzlmS2xTczFjdVJJdFdyVlNpKysrT0p0THpBZVBIaFFEUnMyMUx4NTg4eXd4K25UcC9YV1cyOXB6Wm8xNnRxMXE5Mzc3WVlOR3pSdDJqU2I5dlBXOXRnWjJibHpwMmJQbnEzaXhZdExrbjcvL1hkOStlV1hXcnAwcWMxelorTEVpWXFLaXRMZ3dZUDE1Sk5QbXV0WHJseXBxVk9uMnB6VEdrTHo4ZkhKOUh0bVJyTHllODJ1Q1JNbTZQcjE2M3JqalRkc1FrTHAzYmQ3elJvaysvdnZ2N1Y3OTI0OSt1aWprbEtuSTJqV3JKbEtseTZ0U3BVcUtTUWtSREV4TVdZQWFkZXVYWEp5Y3NwVVFPVmVLRk9tak41KysyMU5uanhaMDZkUE42ZkFzWDZteVVoNmZ5YysrT0FEN2QrL1g4dVdMVlBmdm4xdDlzOHJyNFBieWNwbmw2Q2dJUG41K2FsT25UcjY3TFBQelBlRC9mdjM2NjIzM3RJMzMzeWpyNzc2U2xMS2UvQzBhZFBrNGVGaGh1eXNyS1AwNzBabUh0czcvUzN1M0xtemxpNWRLbjkvZjd2QXdOOS8veTFYVjFkekZQOWpqejFtRnpTME9uYnNtRWFOR3FWUm8wYVpnWVJicFExblNpbWZaYXdka3Rhdlh5OWZYMStiRGoxWnNYLy9mdjN5eXkvcTJiT25DaFlzcUYyN2RzbloyVm1yVnEyU2w1ZVgzTnpjRkJVVkpTbmxjZHUrZmJ0NWJHUmtwRTEzalBRa0pDUW9JU0ZCL2Z2MzE0MGJOOHoxMXREcXJGbXpOSGZ1WEhOOS8vNzk5ZXl6ejk3Mm5GOSsrYVhxMTYrdnZYdjN5dGZYVjVzMmJkSVRUenlSWjk0amNndkRUd0FBQUFEZ0hvcE5UTkxNYmZ0U1YxanVQRG96WFdsQ0JpODByU09QZ3E2MzJSa0FIQ3ZxejRrNi8wVmJYVjA4Vk5kWGo5ZWw2ZmF0YXJQamh4OSswS3V2dm1yM2I4Q0FBWHJwcFpjMGR1eFlqUmd4UWpWcTFOQzVjK2ZNaXdIV0N6RzNmbG5idTNkdmRlN2NXWUdCZ2ZMMjlyWVpjYmh5NVVxem5XOW1qQjgvWGl0WHJ0Ujc3NzFucml0YnRxeTZkKyt1N3QyN3ExdTNianB4NG9ROFBUMDFkT2hRZGUvZVhaMDZkVktiTm0zTWZicDM3MjdUaHQ3NnhhZVBqNDhhTkdoZzg4ODZTcnBXclZwMjI5SWJ1ZXpoNGFFcFU2Wm8wS0JCS2xpd29KWXVYYW9YWG5oQmMrZk9WV0ppWXJyM3FXTEZpalpoQVVsNjVKRkgxTHg1YzBWRlJabWp6MjU5VExOeTRjdkh4OGVtbGF1N3U3czUwdmJJa1NQbStuWHIxaWt1TGs1ZHUzWTF3d0pTU3ZlSW9VT0gybjNabmRPc0Y4dCsrKzAzbS9YTGx5K1hZUmgybzhEVHNvNncyN0JoZzgxNjYxeTY2YzFQUFhEZ1FKdVJ3ZTd1N25yOTlkY2xTUUVCQWVaNlgxOWZtN0NBSkpVdlgxNlZLMWZXeFlzWEZSTVRjOGY3bGhGcjRDWnRwdzVKNW9Xam5GQ2pSZzNObWpWTFhidDJWV1JrcEw3OTlsdjkrOS8vMXJwMTZ6SThwbE9uVGpadHJpMFdpMTU1NVJWNWVIZ29LQ2pJSERGbzVlM3RuZVdMNE4yN2Q3Y1pxVnFsU2hVMWE5Wk15Y25KQ2dzTGs1VHlPSzFhdFVxdXJxNTYvZlhYYmJwSjFLeFpNOTBXM21udDJMRkRXN1pzVVdob3FKS1NrblQwNkZFdFhiclVwdjUvL3ZsSG9hR2g4dkh4VVo4K2ZXeU85L1QwTktjQVNUdDl3TktsU3lXbHRLeE9lMUZaa3ZyMDZhTUtGU29vTkRSVXg0OGZ6OHBENGhBV2kwVkRodzdWbURGalZLRkNCVzNkdWxXdnYvNjZQdjc0NDNTbldwRlNMaFQvOTcvL3Rla01VYUZDQmZQeDhQZjN0enVtYmR1MldaNnJmc0NBQVRiUGRldkkzclR6YVI4NmRFaUhEaDFTOWVyVmJTNlNTaW5QbVZ1REMybEgyTjZ0blA2OXByMXZ0NzYvZGUvZVhRODk5RkQyQ25jZzZ3WFRuVHQzbXVzQ0F3UE5FZVJTU2hlQjVPUms3ZDI3VjVKMC92eDVuVDE3VnJWcTFjcDB5L3Q3b1dQSGpwbytmYm9hTldxa1k4ZU9hZlRvMFhyenpUZjF6ei8vWkhqTWdBRURNdnc3a1pkZkI3ZVRsYzh1MXRmQXNHSERiTjRQZkgxOTlkQkREeWtrSk1TYzJzWFB6MC9KeWNrYU5HaVFYU0RwMWhCbWRtVG5zYjFWMWFwVjVlUGpvOURRVUowL2Y5NWNmL3IwYVIwNWNrUnQyclJSa1NKRmxKeWNMQmNYRnhVclZpemRmOWJId3QzZFBjTjlDaGN1YkhPeGZjMmFOV1l3NzYrLy90Szc3NzVyTnpYV3BrMmJ0SDc5ZXExZnYxNXhjWEU2ZWZLa3VYejQ4R0ZKS1VIWkR6NzRRSlVyVjlZcnI3eWkrUGg0alJ3NVV1Kzg4NDRPSFRxa2wxNTZTVysvL2JiNU4vMC8vL21QNXMrZmIvN3IwYU5IdXA4cHJaOUh2djMyVy9YcTFVczdkKzdVcUZHajVPdnJLemMzTjczLy92djY0SU1QTkc3Y09JMGVQVnJ2di8rK25uNzZhY1hGeGFVYjVrekxHbEI4N2JYWEpFbWxTcFZTbno1OTlOVlhYMlY1bXJIOGhnNERBQUFBQUhBUExkZ1pxbXR4Q1RlWERGbXlOUmxCNm5RRUZvdjBuNGNiT0tRMkFMZ1RJL2Fxcml4NFRZbW5iQzhrRzBtTytZSnQyTEJoR2pac21NMjZnSUFBelp3NVU4V0xGOWViYjc2cFFvVUtxV2ZQbnRxeVpZdCsrdWtubFM5ZjNwekRPem82V3BHUmtYSnhjVEhEQkwvOTlwdjI3Tm1qQ1JNbW1GOUtSa1ZGeWQvZlg4MmJOOWVGQ3hmTTI0cUtpbEp5Y3JMTjZMTUNCUXJZelMyYkhuOS9mNFdGaFdua3lKSG03Yno3N3JzeURFT1RKMDlPdDkydzlRdFJSMTBNZDNaMlZwOCtmZFNsU3hjdFc3Wk12L3p5aXhZdFdxU2dvQ0JObUREQnJoVjd2WHIxMHEycmR1M2EyckZqaDA2ZlBtMjNMYXNYaldyWHJtMjNybXpac3BKa2pqaVRVdVlabG1SMkhFaXJjT0hDS2x1MnJFNmVQSm1sMjc0YjlldlhWN1ZxMVJRUUVLQkxseTdKMDlOVHNiR3hXcjE2dGFwVnEyWjMwVDZ0NXMyYnEwU0pFdHF5Wll1U2twTGs0dUtpdUxnNGJkMjZWYjYrdnFwUXdiNGJSNE1HOW4vTGE5ZXVMU2NuSjd2UmtOSFIwZHExYTVkQ1EwTjE1c3daaFllSG0yMTk0K1BqTTlYV1B6MGRPblRRL1Buek5XellNUFhxMVV0ZHUzYk4wYkNBVmRHaVJUVjgrSEE5Kyt5eldyaHdvZGF1WGF2eDQ4ZHIzNzU5NmJhTlRtOEVaY0dDQlZXdFdqWHQyYk5INGVIaE5oZjc2OWF0bStWdVRwbDUzcDQ4ZVZMUjBkR3FWNjlldXFOaDA1dFBPNjFseTVhcFNKRWlpb21KMGVuVHArWG41NmMxYTlibzVNbVQrdXFycjJTeFdNejJ6UzFidGt6M1BsaWZOMm5ETnlFaElYSnljbEx6NXMzdDluZHljbEw5K3ZYTkMxSlZxbFM1YlkwNXBYWHIxbXJac3FYKyt1c3ZMVml3UVA3Ky90cTllN2ZHang5dmQzR3ZiTm15NlY0QXN2Nk9IUEUrbGZaOFZzN096dkx5OGxKWVdKaGlZMlBsN3U1KzIvY3BLZVYzYnQxSFNuMXZkOFJGcUp6K3ZWcWZhNjFhdFVyM3VlYmo0Nk1EQnc3WXJiK1htalp0S292Rm91RGdZRWtwZjBOMzc5NXRFd1pvMnJTcGxpMWJwcDA3ZDZwbHk1WjVianFDdEtwV3Jhb0pFeVpvMzc1OSt1R0hIN1Jueng0Tkd6WXN3NDRvNmIzMytmajR5TW5KS1UrL0R1NGtzNTlkUWtKQzVPTGlvbzBiTjJyanhvMDI1N2grL2Jxa2xKSHp4WW9WMDU0OWUyU3hXTXdSK283bXFBQk5wMDZkZFBqd1lmbjcrNXNoS0d0SHBjNmRPMHVTL3ZlLy85bU15czlJWnFhdyt1V1hYMVNnUUFHdFdMRkNyVnExa3IrL3Y5NTc3ejI5OTk1N21qOS92czIrMDZaTk13TnNjWEZ4MnJGamh4a2s3ZHExcTN4OGZKU1VsS1RLbFN0cjdOaXhLbGl3b0x5OHZMUnc0VUpaTEJhVkxGbFN6czdPbWpKbGlwbzNiNjYxYTlmYTFmUEtLNi9vbFZkZWtaUVN3dlB6ODlPT0hUdk05NXJJeUVnOTg4d3o4dlgxbGFlbnB4SVRFODFPUExkMlJGaTdkcTJLRnkrdVJ4NTVKTVA3Zi9EZ1FVMlpNa1Y5K3ZTeENZNDg4OHd6V3JObWpTWk1tS0FQUC93d1d4MGc4d01DQXdBQUFBQndqeVFiaHI3YW1IcVJMV1U2Z3F5ZkorMXhQUjZxcm5KRjd6d1hMd0RjTFNQMnFpN1BlVUZKNXc2YTZ5eUZpcXRRd3lkVnNIWjdoOTFPY25LeVltSmlGQk1UbzE5KytVVi8vdm1ubm52dU9UVnYzbHlSa1pHS2lvclNyNy8rS205dmI3VnExVW9USmt4UXFWS2xWTHAwYVowOWUxWVJFUkg2NFljZnpGYmhNMmZPVkpjdVhkU2dRUU9GaDRmcnhJa1Rjbk56VTBKQ2dqWnQycVJObXpiWjFmRFNTeStaUC92NCtHajY5T20zclRrK1BsNXo1c3hSclZxMWJFWXlQLzMwMHhvN2RxeCsvUEZIL2Z2Zi83WTd6am9hL055NWN6cDY5S2pOdG5QbnprbEtmMzdYOUM0TXBPWHU3cTcrL2Z1clc3ZHVHak5talBidjM2ODVjK2JZVEo4Z1pUeHkzQnA0U0R2RmcxV0pFaVZ1ZTl1M1N1L2l0WFdlWldzN1dTbGxTZ0pKR1lZemNtcE85ZHQ1NnFtbk5IbnlaSzFjdVZJdnZmU1MxcXhabzVpWW1EdU9ISGR5Y2xLSERoMjBaTWtTQlFjSHEzbno1dHE4ZWJQaTQrUFQ3UzRncGYrN2NISnlVc0dDQlcxR1dXN2V2TmxzQmUzbDVhVktsU3JKMTlkWDBkSFJPbi8rdk0xam1sWDkrdlZUNGNLRnRXalJJczJiTjA4Ly92aWpPbmZ1cklFREI5cUZUWEpDMmJKbE5XTEVDUFhvMFVNZmZQQ0JWcTFhcGNhTkc1dXR4NjJ5K3J6TjZuTld5dHp6MWxIUDJjS0ZDNnRtelpyNnYvLzdQNTA1YzBhaG9hRUtEZzVXa3laTnpCSHF0NDRvdDdMZU4rdDdTWEp5c3FLam8rWHA2V25UOFNBdFQwOVBtMk55aTVPVGt6cDI3S2pISG50TTMzMzNuVmFzV0tIUFAvOWNNMmJNc0FreTNZdjNLU2xuZnVmV29FTllXSmlTazVNek5VOTlldTdGNzlVNjlVaGVlQSsyam9TKzlmRXFYcnk0Zkh4OGRPalFJWjA1YzBibno1OVhiR3lzemRRdjlldlhsNnVycXhrcTJMMTd0eVRaN0pQWDFLdFhUeE1uVHRUYXRXczFjZUpFZmZubGw2cFhyNTY4dmIxdDlzdnMzd21ydlBJNnlLemJmWGF4dmdZa2FkR2lSUm1lSXlFaFFjbkp5YnA2OWFvOFBUMXZPNzNOM2NqT1k1dWU5dTNiYThhTUdUYUJnZlhyMTh2THk4c01pTHo4OHNzMlU0VGN5ZFdyVnpWeDRrVDE2ZFBITG96bzd1NnV4WXNYcTBDQkFtcldySm44L2YxVnBFZ1JqUjgvWHNXTEY5ZTJiZHZNZlJjdlhteiszSzlmUDdWcjEwNERCdzYwT1YralJvM00yN0MrYnEzdlJXblhKU2NuMjNRNHVKWEZZcEdUazVNV0xWcWtpaFVycWwyN2RtYm5nN1Foc2hZdFdxaGt5Wkphc21TSlJvNGNhYTQvY3VTSUFnSUNOR2pRb0F4RHVCY3VYTkRvMGFOVm8wWU5tOC81VXNyZmsxR2pSdW1kZDk3Ui9Qbno5ZUtMTDJaWWEzNUdZQUFBQUFBQTdwRmwrNDRxNG5yS2wzaEdOdE1DaG5SekdvT1VZOTk1dExIakNnU0EyN2d5LzFVekxHQXBYRUxGbmh5cmduWFR2L2laSFlaaHFGKy9mallqL3ExbXo1NnRIMy84VWU3dTd1cldyWnUyYmR1bVljT0dxVnUzYnZMMTlUWGI5Ty9kdTFmZTN0N214YlVwVTZZb01URlJPM2Z1Vk5ldVhjMExTei85OUpQbXpKbGpkenQrZm43YXZuMjdKazJhWks2emZsRitPNHNYTDliNTgrZjEwVWNmMll4S2F0T21qZHEyYmF1RkN4ZXFTWk1tZGlQU3JLMXp2L2ppaXd6UC9ja25uOXp4OWpOU3ZIaHhqUm8xU3YzNjlkT0dEUnZzQWdNWlRWVmcvUjFrZEhFaUoxZ3ZNRmhIQ2Q3SytsamRTNDgvL3JobXpacWwzMy8vWGYzNzk5ZUtGU3ZrNGVGaGRyUzRuYzZkTzJ2SmtpVm1KNHUvLy81YmJtNXVkaGUvclJJVEUrMHVCRVpGUlNrMk50Yjg4djNhdFdzYVAzNjgzTnpjTkdQR0RGV3JWczNjZDlpd1lUWXRqYlBEeWNsSnZYcjFVdmZ1M2JWKy9YcjkvUFBQK24vLzcvL3AxS2xUbWpoeDRsMmRPeXRxMXF5cFYxOTlWUk1tVE5DR0RSdnNIck9zUG0vdmwrZXNrNU9UNnRTcG84T0hEK3ZVcVZOcTBxU0pDaFVxSkVrWnR1dTNYdVMxanE1MmNuSlNnUUlGZFBYcTFRd3ZVRisrZk5ubW1Oem02dXFxd1lNSEt5Z29TTWVQSDllSkV5ZHNSbzdleis5VDN0N2U4dmIyVmtSRWhMWnQyNWJwS1hCdWxaM2ZxL1Z2VVhwejFzZkd4dHF0czE1a3M0WlVibVY5cnQwTDF0dEtMNmpVdkhsekhUcDBTTUhCd1RwNzlxd2syekNBbTV1Ykhucm9JZTNldlZ1WExsM1M3dDI3NWU3dW5xVTIrYm1sWThlTzJyTm5qOWFzV2FOdDI3YlpoZE51OTNjaXZWQlJYbmtkWkZWNm4xMmNuSnprNnVvcVoyZG5yVml4NG80andGMWRYVy83ZXJGSyt6cXh2dDlhcGZjNnNYTFVZK3ZoNGFIV3JWdkwzOTlmRVJFUnVuYnRtc0xEdy9YQ0N5K1l0ZDNhZGVWT0lpSWlsSmlZcUlvVks1cFRkVmhkdVhKRml4Y3ZWdi8rL1cyZVMyWEtsTWxXL1gvODhZZW1USmx5eC8zbXpwMnJ1WFBuWnJqZHljbEphOWFzMGJ4NTgxU3laRWtGQmdhYW5SYlNjblYxVmUvZXZUVjc5bXc5OWRSVHFsbXpwaElURXpWNThtU1ZMVnZXYm9vTXEvUG56MnZFaUJGS1NFalFCeDk4a0c3d3l0ZlhWeSsvL0xMbXpKa2pGeGNYOWV2WDc0NzNLNzhoTUFBQUFBQUE5OGhrLzJDYjVXdzF1ak5Tdjlob1VjbGJEM2w3M3VFQUFMaDdNZHNYS3ZGMFNsdGZpNXVIU3I3eW8xeksrRGowTml3V2k0WU5HNmFFaEFSNWVIakl3OE5EYytmT1ZVSkNnajc1NUJPNXVycnE3Tm16R2pKa2lHcldyS2t1WGJwSVNwbEhWcEs2ZE9taWp6LytXQ1ZLbERCYkQ5ZXBVMGZGaXhkWHBVcVZWTEZpUlZXb1VFRVZLbFF3UjRhRmhZWHB1KysrMC9EaHcxVzJiRmw1ZUhqSTJkbFpGU3RXMUhmZmZTY3ZMeS85Zi9idVBDN3FlbnY4K0d1R1FVQmtFWGRSeEFWRlV0eDN5MTNMSmJGY3JxWGtRcTY1NXMwdHkyNldleWxoYWxyNU01YzBGeXExcTZZaXVDR29JS2FDS3dydUNnaklNakR6KzRQNHlEakR2blcvbnVmalVjMW5uZk9aalduZTUzM08yMisvbldQYzU4K2Y1K2VmZjZaMTY5YkV4OGR6N05neEVoTVRTVXhNSkNFaEFZMUdnMDZuWTlteVpheGR1OVpndGx2bUFPK0tGU3VNZXJnR0JRWHgvZmZmTTNmdVhLTSt1ZGV2WDJmSmtpVjVlbHpMbFNzSFpNdzYxZXYxQmoreVIwUkVHTzJ2MCttVUdXYW15cklYbDVvMWF4SVNFa0pvYUtqUi9VWkhSMmM3WUZxY3lwUXBRNTgrZmZqNTU1L1p0R2tUdDIvZjVsLy8rbGVla2tpY25KeHdkWFhsK1BIampCbzFpak5uenRDOWUzZWpBWWxNRVJFUlJtME9qaDgvRHFBTWRJV0hoNU9VbEVTdlhyME1rZ1hTMHRKTVZxTElmSzR6KzA3blZaa3laZWpWcXhkZHVuUmg5T2pSaElhRzh1REJnMXo3QWhlbHpFSFB6Qm1sV1VWRVJOQ21UUnVEZFhmdTNPSG16WnZZMmRrcHJRT0tXK2I3TWp3OG5PVGtaS1AzY0dZUDlmekk3Q0dkT1ZEYW9FRURJT1B6WVBqdzRVYjdaNVpiejVxTTFLQkJBOExDd2poejVvelM4ejJUVHFjakxDd015R2pWa0ttZ3I1V2lvbEtwbEd0KzhUbS9kZXVXeWNmM3hmZEhTY2g4emtORFF4a3laSWpCdHJTME5LV3NmMVp2dnZrbTMzMzNIYXRXcmNMTnphM0FiVDd5Kzd4YVdscGlibTdPdzRjUGxkWW9tVEw3ajJkM2JmLzYxNytNcnUzQ2hRc0ZpcnNnTWx0c21HcXQwTHAxYXpadDJrUllXQmlSa1pFbWt3RmF0bXhKU0VnSSsvZnY1OEdEQjNUbzBLSFlCcytMV202ZmZibjluU2dKQlhrZjVKZXA3eTUxNnRRaFBEeWNxMWV2NHVLUzgzZlF6TFlJcHQ0dldXVSszbmZ2M2pWNGJ6NTc5c3lvSFZCQjVmYjUycXRYTDQ0ZVBjclJvMGVWeEorZVBYc3EyeE1URTQzZWt6bkpyQVR4MVZkZnNYTGxTbVg5KysrL3p4dHZ2S0VNckdlK2RreTVmUG15UVVKSWFtb3E5KzdkSXlnb1NGbm43T3hNaXhZdG1EOS92c2x6SERod2dMQ3dNQklTRWloWHJod2FqWWJSbzBjcnoyMVdtWStScWZZK0wvTHc4R0Rmdm4wc1hMZ1FiMjl2MXE1ZHk3VnIxMWl4WW9YSjZnTFIwZEY4OU5GSFBIMzZsQ1ZMbHVUNFhXYklrQ0ZFUjBlelljTUdIajE2eEtSSmsvNW5QanVLZ2lRTUNDR0VFRUlJSVVRSk9ISTFpc3NQTW40QTBFT0IrdUk5cnl1UVlVSUg0MzdIUWdoUjFIVEo4U1FjL0h2R3ZhWU01ZC83c2NpVEJUSzFhZE9HZmZ2MnNYejVjaXd0TFhuOCtMRkJlZEYxNjlhaDErdjUrT09Qalg3QWE5T21EVjI3ZHVYZ3dZUEtENjBUSjA3TThmN1dyVnRIWkdTa1VXbFpsVXBGVWxJUzMzLy9QYTFidHpZYXNNK2sxK3RadkhneGFXbHBuRHAxU2hsbzEyZzAyTnJhWW10clM3bHk1V2phdENraElTRnMyTENCTVdQR0tNZEhSRVJnYTJ0cnNoZnVyVnUzZ0l3ZjVsK2NYWmFhbW1xd3JOVnFXYlJvRWNPR0RUT1ltWnVXbHNhbVRadUFqQUhGRi8vMlpNNWt6Rm9tZjl1MmJkeTlleGMzTnplai9yREZxWFBuenZ6KysrOXMyN2FOVjE5OWxlclZxd01aUDVSLzlkVlhKUmJIaTk1ODgwMjJiOS9PMXExYlVhdlY5T3ZYTDgvSDl1clZpNVVyVjdKbXpSclMwOU9WZnNTbXJGNjlta1dMRm1Gblp3ZGt6Q2ovNmFlZkFPamJ0eS93ZkFid3paczNEWTdkc0dHRHlabWVtZWZLcllWRnB2UG56eHNNUm1rMEdpVTVJcnN5NklWeDd0dzV6cDA3aDRlSGg4RWdRWHg4UER0MjdBQXladnk5YU1lT0hiUnYzMTU1WDJpMVdsYXZYbzFPcDZOMzc5NGwxbnZZM3Q2ZUprMmFFQm9heW84Ly9zajQ4ZU9WYmNlT0hUTTVPekluQnc0YzRQVHAwMWhhV2lvRFhFMmFOTUhaMlpsTGx5N3h5eSsvS0NXcklTTzU0TWNmZjBTdFZodk1STzdmdno5aFlXR3NXcldLNWN1WEc1U0gzckpsQzdkdTNhSmp4NDRHTTByeisxb3BLRzl2YjlxM2IwL3o1czBOUHNNREFnSzRkdTBhbHBhV1JwOTN5Y25KK1BqNE1HM2FOT1YxZVA3OGVRNGZQa3pac21XTHJVZTVLYTFhdGFKczJiSUVCUVZ4L1BoeE9uVG9BR1FNQks1ZnYxNUorTWpLdzhNRGYzOS9MbCsrektSSms1ZzhlVEl0VzdZMGVKMWV1M2FOaXhjdjV2ajVVcERuMWNYRmhZc1hMN0pueng3bE5aS1ltR2l5d2s3TGxpMHBXN1lzd2NIQkhEcDBpRzdkdXVWNmJVVkZxOVVxbjI5QlFVRmN1SENCcWxXclVxOWVQYU45R3pSb2dJMk5EVmV2WHVYMjdkc21rd0ZhdG16Sit2WHIyYjkvdjdMOFQ3Sno1MDZzckt6bzJyV3JRU0xNclZ1M2xNOE5VNTk5T2YyZDZOT25Ud2xFbnFFZzd3TlQ4dnZkcFh2MzdvU0hoL1BOTjkvd3hSZGZHRlJKZWZ6NE1kSFIwY3Jmc0Q1OStuRHAwaVY4Zkh4WXVuU3B3U0J4UkVRRTlldlhCeklxMnB3NWM0WWRPM1l3ZCs1YzFHbzFlcjJlOWV2WG02ek9VUkM1ZmI2MmFOR0NDaFVxY09MRUNSNDlla1N6WnMwTTJsSG92Wk1aQUFBZ0FFbEVRVlJZV0ZqdzczLy9XMW5XNi9VRUJBVHc2cXV2bXZ4N0Z4Y1hoN2UzTjMzNjlLRng0OGJLK3JwMTYySnViczdTcFV1elRWN010RzdkT3FPa3Q4eWtoa3pUcGsyamQrL2VSdFVKSGoxNmhJK1BEOWV2WDhmYjI1c3hZOFl3Y09CQTd0Ky96NlpObTVneFk0WlJxNFQ4TURjM1o4NmNPVXlkT3BWUm8wWVJHeHZMaHg5K2FESnA1dVRKa3l4WnNvU1VsQlMrL1BMTFhCTnJWQ29WMDZaTlE2dlZzbWZQSHNMRHc1aytmYnJKejZML2l5UmhRQWdoaEJCQ0NDRkt3RGZIemhYK0pGa3lCcHpLMjlDbllja041QWdoWGw3UC9OZWlUMGtBb0Z6WHlaalhjTS9saU1KcDNydzUvZnIxbzJiTm1sU3ZYcDFHalJvUkdSbEpyVnExbURGamhqTERxVmF0V3NvUGpxbXBxV3pac29XaFE0Y3laY29VbzhHRCtQaDRybHk1UW5oNE9KY3ZYMmJNbURIY3VYT0hvS0FnWnM2Y2FUUnpGVEptWXAwOGVaSmx5NWJ4OWRkZksrZk1MSUdzMVdwUnFWUk1uRGlSKy9mdjQrenNUTVdLRlNsZnZyekoyVk56NXN3eEtLK2NsSlRFdVhQbmpNckZGb1JlcjhmZjN4OS9mMzhxVmFxRW82TWo2ZW5wM0xwMWk3aTRPR3hzYkpnd1lZTFJjWTBiTiticnI3OW0zNzU5T0RrNWNlUEdEY0xEdzdHeHNXSDY5T21GamlzLzNOM2Q2ZEdqQndjUEhtVHMyTEcwYWRNR2xVcEZhR2dvVGs1T09EczdjL1BtVGVYSGNhMVd5NElGQytqU3BRdWRPM2N1dHJncVZhcEV4NDRkOGZmM3AyUEhqdm1hWmQrbFN4ZFdyMTZObjU4ZmpvNk9KZ2VBTXBVclY0NVJvMGJSckZrelZDb1ZRVUZCSkNZbTBxOWZQNE9LR1pVclZ5WWtKSVRKa3lkVHIxNDl3c1BEU1V4TXBGNjllc3FzM0V5T2pvNVVxbFNKaXhjdk1tZk9IR3h0YlJrMGFGQzI1WTNuejU5UHhZb1ZhZFNvRVdabVp2ejExMTlFUmtiU3BVc1haWEF5T0RnWVgxOWZaczZjV2VpUzltbHBhV3pkdXBXdFc3Zmk1T1JFcFVxVlNFeE01UHIxNjZTbXBsSzNibDBHRGh4b2RGeURCZzM0NElNUGFOR2lCZmIyOW9TRWhIRC8vbjFjWEZ4NDU1MTNDaFZUZmsyWU1JRXBVNmF3YTljdVFrTkRjWEZ4SVNvcVNobjgvZjMzMzdOTllQamlpeTh3TXpNak5UV1ZPM2Z1Y1AvK2ZkUnFOWk1uVDFabXVxcFVLdWJNbWNPTUdUUDQ3cnZ2T0hUb0VQWHIxK2Z4NDhlRWhZV1JsSlRFeElrVERRWXpPblhxUkVoSUNIdjI3R0hFaUJHMGF0VUtTMHRMcmx5NXdzMmJOM0Z5Y21MS2xDa0dzVFJwMGdTVlNzV09IVHQ0K1BBaFNVbEp6SjgvdjhqZloxZXVYT0gzMzMvSDJ0cWEyclZySzVWajd0MjdoMHFsWXRLa1NVWURXWTZPanB3OWU1YlJvMGZqNXVaR1hGd2N3Y0hCNlBWNnBreVpncTJ0YmFIanlxdXlaY3N5WWNJRWxpMWJ4dno1ODJuWnNpVU9EZzdLYk54T25UcHg5T2hSZytmYzNOeWNMNzc0Z3ZuejV4TVdGc2FjT1hPd3M3UEQwZEVSclZiTC9mdjNlZnIwS2U3dTdqa21EQlRrZVgzNzdiZTVlUEVpcTFhdDRzU0pFemc0T0JBYUdvcTd1enZoNGVGRzF6WisvSGlXTDEvT29rV0wyTE5uRDlXcVZTTThQSnluVDU4cTE1WlZVWDBlaElXRjRlM3RqYVdsSlRkdTNGRCt0cHA2NzZqVmFscTJiTW1SSTBjQVRNNGVyMU9uRHZiMjl0eTVjd2NvbW9TQmpSczNrcHljakplWFY2Rm5ITWZFeExCbXpScDhmSHlvWGJzMk5qWTJ4TVRFY1AzNmRTQWoyY3pVZ0txTmpZM0p2eE45Ky9aVi9rNlVoSUs4RDB6SjczZVhmdjM2RVJBUXdQbno1eGt4WWdSTm16YkZ3Y0dCNk9ob3pwMDd4OUNoUTVXRWdaNDllM0wyN0ZrT0h6N01xRkdqYU5HaUJUWTJOa1JHUm5MNzltMThmWDJCak1TQzNidDM0Ky92VDFSVUZIWHIxdVhhdFd0b3RWcmxkbUhsOXJkWXJWYlRvMGNQZnY3NVp3QkdqeDV0Y0x4R28xR3FhVUhHN1A4VEowNlFuSnpNbkRsektGdTJyTUgrbVFrYkRSbzBNRGd1VTE2cW5DeGR1bFNwVkpBZFU5KzFkKy9lemZidDIyblJvZ1UrUGo1S3NvUmFyV2JhdEduNCt2b3laODRjbWpWcnhwQWhRd3dTR3ZKRHBWSlJxVklsb3FPanNiZTNOMWx4WXR1MmJheGZ2eDRiR3hzV0xWcGtWSjBqcCt2NjZLT1BxRml4SXR1MmJXUGl4SW1zVzdjT0p5ZW5Bc1g2ditUbHFhVWdoQkJDQ0NHRUVLWGswdjBuSEwyV1VkSlFqNzVnclFnQVZNLy9wMzFpaHlhVTBBUTZJY1JMTEQzaEVZa25Od0Nnc3JLbmJOdjNpdjArQXdJQzJMWnRHMDJhTktGUm8wWWNQWHFVOTk5L242dFhyMUsyYkZucTFLbkRtVE5uK1BycnI1WGUxbHF0bHNPSER6TnYzanhsUnRpREJ3LzQ1Sk5QZVBmZGQzbnJyYmVZT1hNbXUzYnRJajA5bmZUMGRMNzY2aXZjM2QyVldaU1FNWUNaK1FPM2pZME40OGVQNStMRmkvajYrcUxYNjltNGNTUHIxNi9IMHRLU3BVdVhjdlBtVGRxM2I4K0FBUU5vMXF3Wk5XdldOSmtzQUJtRGcxbjdvUjQ1Y2dTdFZtdFVXajB2TXE4N00xWnpjM00rL1BCRDJyUnBnMDZuNC96NTgwUkVSRkMrZkhrR0Roekl1blhyVEE0U3U3bTVzWERoUXRMVDB6bDA2QkIzNzk2bFM1Y3UrUGo0VUt0V3JYekhWVmd6WnN4ZzlPalJPRGc0Y1B6NGNmNzY2eTk2OU9qQkYxOThvWlR5eld6cGtKcWFTbUppSWw5ODhZVXlFN0c0REJnd3dPQy9lV1Z0YmEzTXZNeGF4Y0dVZWZQbTBhVkxGMEpDUWpoKy9EaFZxbFJoeXBRcFRKbzBTZG5IMHRLU1JZc1cwYVpORzZLaW9qaDgrREJWcTFabCtmTGxSZ01Ha0RISU1HL2VQRnhjWEFnSkNTRXNMTXlnSllhcDYweFBUK2Znd1lNY1BIZ1F0VnJObENsVG1EbHpwckxQczJmUE9IdjJMSk1uVDFZRzR3ckt6YzJORVNORzBLaFJJMkppWWpoMzdoeTNiOSttYnQyNmpCMDdscFVyVjVxOHJrR0RCakZ1M0RodTM3NnR6TVlkUEhnd3k1WXRNNW44VTV6cTFLbkR5cFVyYWRPbURYZnUzTUhQencrMVdzM1NwVXVWQWIvc0h2UGc0R0FDQXdNNWQrNGN6NTQ5bzMzNzlxeFlzWUllUFhvWTdGZTdkbTNXckZsRDM3NTlpWStQNThDQkExeTZkQWwzZDNlV0wxOXUxT2NjWU1xVUtjeWFOWXQ2OWVvUkZCU0VuNThmT3AyT2Q5OTlGMjl2YjZNQm8xcTFhakY5K25RcVZLakEwYU5IZWZqd0lWRDA3N1BSbzBmVHJWczM3TzN0Q1E4UFY4cm9kK3ZXRFI4Zkg0TXkzSmxzYkd6NDZxdXZxRldyRmdFQkFZU0ZoZUh1N3M3aXhZdnAyclZyb1dQS3IxNjlldkhwcDU5U3YzNTlRa05ET1hueUpMVnIxOGJIeDBkSlhuanhPYmUxdFdYNTh1WE1uVHVYTm0zYW9GYXJDUThQNS83OSsxU29VSUgrL2ZzYlZLaklUbjZmMTlkZWU0MS8vL3ZmT0RrNUVSWVdSa2hJQ04yN2Q4ODJJZXoxMTE5WHJpMDhQSnhUcDA0cDEyYXFWSGhSZlI2VUsxZU9wMCtmY3V2V0xWeGNYRml3WUFGdDI3Yk5kditzU1FLbUJzcFZLcFd5dm5yMTZnYXp0UXNxS1NtSlgzNzVoZm56NTVPY25GeW9jNzN4eGhzTUdEQUFKeWNuYnQyNnhibHo1M2p5NUFtdFc3ZG0zcng1ekpneHcrUng4K2JObzJ2WHJvU0doaXAvSnlaUG5zemt5Wk1MRlU5QkZPUjk4S0w4Zm5jeE16Tmo0Y0tGdlBmZWU5amIyM1B5NUVrT0h6NU1YRndjNzczM25rRUxLWlZLeGF4WnM1ZzJiUnJPenM2Y09YTUdmMzkvdEZvdDc3MzMvTHRzbFNwVldMSmtDWTBiTnlZcUtvb1RKMDVRczJiTkl2MTdrcGUveFpuZkViSitiOGlPcTZzclM1WXM0Y0tGQzh5WU1ZUDA5SFNEN1puZkVRdVQyS0pXcXpFek04dnhuOHp2b0JFUkVheGF0WXAzM25tSHZYdjNNbm55WkQ3NzdETWxXU0FyRHc4UDFxeFpnMXF0WnZyMDZZd1lNWUoxNjlZUkdCaW94QTBaMzhkTmlZMk5aZVhLbFVvaXlkU3BVN0cwdEdUaXhJbjQrUGdZdEs5eWQzZW5idDI2ckZxMUtzL0pBbG12Mzh2TGk4OCsrNHpSbzBlL0ZNa0NBQ3A5Ym1raVFnZ2hoQkJDQ0NFS3hXdjduK3dPeTVqMTkySmJnYnpLU0RUSU9OTE9zZ3gvZmVTSmxia1VqUk5DRksrRS9VdElQTFllQUpzM1psTzIvY2hpdmIra3BDVGVlKzg5bWpScHd0eTVjNEdNSHo2SER4OU9qUm8xV0xac0daRFJqM1RVcUZHODg4NDd5ZysvRVJFUlRKNDhtWTRkTy9MeHh4K2oxV3FaTTJjT2Rldld4ZFhWRlZkWFYyWFE0T2VmZithbm4zN2l1KysrNCtyVnE4VEV4S0JTcWRpeVpRdFZxbFRCMjl0YmlXbmh3b1cwYXRXS3YvNzZpejE3OXRDdlh6K0dEaDNLUng5OXhKMDdkMmpTcEFrTkdqVEF6czRPalVhRHViazVHbzFHK1NjOVBaM2s1R1RsSDUxT3gxdHZ2Y1hJa1NOSlNVbGh5NVl0SmdkRmp4dzV3cGRmZnNtYU5XdHdkblptelpvMWxDMWJGbzFHdzZsVHA0aUlpR0RObWpYWnpoYlBpYisvUDU5Ly9qbERoZ3pCeThzcjM4ZVhOTDFlajRlSEJ5cVZTcGtWQ0JtdmpjV0xGM1AwNkZINjl1MzdqK3cxKytHSEgzTGh3Z1cyYk5saVVFTDhmOW41OCtmNTVKTlBNRGMzWjlHaVJRVjZEUmJFTjk5OHcyKy8vY2FYWDM2WlkwL3FmNG9kTzNhd2R1MWF4bzhmejF0dnZWWGE0UlJZYWIzUDR1TGlHRGh3SUs2dXJuenp6VGZGZm45RllkNjhlWnc2ZGFyQW44My9pMHJyODZBMDdOcTFpOVdyVitQcTZzcVhYMzVaNkNvcmVlWGw1VVZrWkNSNzkrN05kUkQrbitCbGZCOFVWbWhvS0RObXpLQnYzNzVHbFVLeWMvMzZkUklTRXJDM3Q4ZlgxNWV5WmN0U3Brd1pnb09EdVhUcEV0N2Uzam1XNFAvenp6OVp2SGd4dTNmdlZwSmQzM3JyTFp5ZG5VMVdKbmhSdlhyMWlJNk9adG15WlpRdlg1NysvZnZ6OXR0dkd5VmE5TzdkRzA5UFQvNzFyMzhackkrSWlPRFhYMzhsSUNDQVZxMWFNWGZ1WEh4OWZYbnk1QWxuenB6aDZ0V3JiTjI2bFFvVktoQVNFc0xldlhzNWZ2dzRPcDJPd1lNSE0zejRjTXFVS1VOU1VoS3JWNi9tanovK1FLMVcwNzU5ZTdwMTYwYkhqaDNSNi9VNVZycnc4UENnYytmT1RKMDZOZGZyZlJuSXIwdENDQ0dFRUVJSVVZeHV4Y1RqZStGNWllQ0NGd1Y0ZnVUSTFxOUlzb0FRb3RqcDAxSjVkdVlYQU5UbEttTFZxdmhMZmYvMDAwL0V4Y1hoNmVtcHJETTNOMmZnd0lGczJyU0pCdzhlVUxseVpSd2RIZW5ldlR1UEhqMVM5cXRmdno2ZW5wNzgrT09QdlBubW03aTd1N04wNlZLVDl6Tmt5QkJhdG15Sm82TWplL2Z1NVpkZk1xNnpXclZxUnFWZ1o4K2VEVUJDUWdJOWUvWlVadkt0V2JPRzMzNzdqWUNBQVBidDIwZGlZaUo2dlY2WkNaK2RidDI2a1p5Y2pFcWxZdGl3WVNhVEJUS3YyOXJhV3BubGRmTGtTZTdmdjY5czY5Mjc5MHZ6UTN4b2FDalBuajB6R2lUTzdHT3JWcXM1Y3VRSUF3Y094TkhSc1pTaU5IYnIxaTNPbno5UDI3WnQvODhrQzBER3JMMkZDeGN5YTlZcy92ampEejc0NElQU0R1a2Y2Y1NKRTBCR0pZWC9aZi8wOTlrL1JXSmlJcUdob1pRdFd4Wm5aK2ZTRHFmRXZFeWZCMis5OVJZYWpRWWZIeC9PbmoxTHAwNmRTanVrZjV5WDlYMVFXSHYyN0FFeUJ0ZnpxazZkT2tCR1JhMDllL1lvTFFSc2JXMFpNbVJJanNrQzJiR3lzdUxLbFN0Y3VYSWwxMzBIREJqQXFGR2pxRmF0R201dWJtZzArZnQ5b243OSt2ejczLzltMHFSSm1KbVpvVmFydVhyMUtnY1BIc1RDd29JQkF3WlFzV0pGSGoxNnhPZWZmMDVLU2dxOWUvZG0wS0JCQmxWRHJLeXNtRDU5T3YzNzkyZno1czFLQWdLUWExc01ZVWdxREFnaGhCQkNDQ0ZFTWZwb1R3RGZCLzRGRkthNndQUGp6TlFxL3ZySWswcldWamtkSW9RUWhaWjBkaWRQZDJjTWx0djAvWVN5YllZViszMCtldlNJeTVjdjA3RmpSNFAxeWNuSnBLZW5ZMjF0cmF6VDZYUkdzMXgxT2gxbno1NHRrbjdGTDlKcXRjcmdmVzcwZXIxQjcxZFRzM0dqbzZPcFZxMWF2bWJxNm5RNjB0UFRsUjlXQytxZldHRWdMUzJObzBlUDBybHpaNFBIK042OWU4eWFOWXZvNkdqKzg1Ly8wSzVkTzZOamRUb2RkKzdjb1VhTkdpVVpjbzcwZWozLytjOS9PSGJzR0N0V3JPQ1ZWMTRwN1pDSzNPM2J0M0YwZEN5eHFnNy94QW9ENTg2ZG8xcTFhZ2FERjNxOW5tM2J0dkg5OTkvajR1TEN0OTkrVzRvUkZwMlNmcC85VXlzTUhEMTZsSll0V3hyOFBVcE9UbWJod29XY09IR0N0OTkrbTNIanhwVmloS1dqcEQ4UFN0T3RXN2RLdEVUNVA3SENnTHdQaXM2VksxZjQ0SU1QYU5xMEtZc1hMeTd0Y0VxZHFhb0FWNjVjb1ZLbFNrWnRWMHpKVEM0VytTZFRVb1FRUWdnaGhCQ2ltTVFtcGJENXpPVXNhd3FhTXZEY1FIY1hTUllRUXBTSXBMTTdNMjZZbVdQVmZHQ0ozR2ZGaWhXTmtnVUFrMzFrVFExS3FOWHFZa2tXZ0l4WnRubWxVcWx5bmRWVWtCbTZhclg2Lyt4Z2pFNm5ZOUdpUmF4WnM0YkdqUnRqWTJQRHc0Y1BDUWtKUWF2VjR1SGhZVEpaQURJZWwzOUtza0JFUkFSYnQyN2x3WU1IUkVSRTBMdDM3LytUeVFJQU5XdldMTzBRU3QyWk0yZll2bjA3cnE2dU9EczdrNWFXeGw5Ly9jV2RPM2NvWDc0OHMyYk5LdTBRaTh3LzZYMVdtbmJzMk1IU3BVdHhkM2VuVXFWS0pDUWtFQklTd3RPblQybllzQ0VqUm93bzdSQkx4Y3YwZWZDeTlEUFBpYndQQ20vMTZ0VThmdnlZd01CQUxDMHRtVGh4WW1tSDlJOWc2dnV6aTR0TG5vK1haSUdDazRRQklZUVFRZ2doaENnbWEwK0drWnlXRG9CZVg3Q1NlSHJsM3huSFR1elFwTWppRTBLSTdLUW5QRUliR1F5QWhjdHJxTXlOQit5RktFb2FqWVp4NDhiaDcrOVBXRmdZOGZIeDJOalkwTFJwVS9yMDZVT0hEaDFLTzhROFNVOVA1K3paczFoYVd2TE9PKzh3ZlBqdzBnNUpGS011WGJvUUd4dkwrZlBuT1hUb0VDcVZpcXBWcXpKbzBDQUdEaHlJZzRORGFZY29pdGpRb1VQWnQyOGYxNjVkNDl5NWMxaFlXT0RrNU1TNzc3NUx2Mzc5OHBWY0pzVC9LbmtmRk43RGh3ODVmZm8wTGk0dWpCOC9YaEpSUkttVGxnUkNDQ0dFRUVJSVVReVN0R204c21RamNjbXBRR2JDUU9ITytWb2RSM2FQN0ZjRTBRa2hSTTZlSGYrQitQOHVBc0R1N2NWWU5oMVF5aEVKSVlRUVFnZ2hoQ2dPL3pkcm1Ba2hoQkJDQ0NGRUtkdDA1cktTTEFENkFpVUw2Q0VqMCtCdlVsMUFDRkZTa3NMMlp0eFFxU25Uc0VmcEJpT0VFRUlJSVlRUW90aEl3b0FRUWdnaGhCQkNGREdkWHMrcTQ2SEtjcUhLdXYyZGFWQ3ZvaDNkWEtSTW9SQ2krT2tTbjVBV0hRWkFtZHB0VUZ1VUsrV0loQkJDQ0NHRUVFSVVGMGtZRUVJSUlZUVFRb2dpNW52aEdyZGo0d0hJNkFKWHNGNEVxaXlaQmg5MGFGcm9sZ1pDQ0pFWEtaY1BLYmN0M0hxV1lpUkNDQ0dFRUVJSUlZcWJKQXdJSVlRUVFnZ2hSQkZiN25kV3VhMVNxUXFVTHBBMXo4RE9zZ3hEbWpVb2t0aUVFQ0kzS1JGSGxkc1dMcStXWWlSQ0NDR0VFRUlJSVlxYkpBd0lJWVFRUWdnaFJCSHl1eGJGNVFkUE1oYjBoV2xHOFB6WWNlM2RLV01tLy9zbWhDaCtlbDA2S1ZmOEFWQloyV0htSUsxUWhCQkNDQ0dFRU9ML012bkZTUWdoaEJCQ0NDR0trTSt4RU9XMnZvQ3RDUFQ2ak1vRUFPWm1hc2EwYlZ3a3NRa2hSRzdTb3MrRE5obUFNblhhbFhJMFFnZ2hoQkJDQ0NHS215UU1DQ0dFRUVJSUlVUVJ1ZklvbGlOWG93RERRZjk4VXoydkxqQ2thUVBzclN5S0lqd2hoTWhWNm8zVHl1MHl6aTFMTVJJaGhCQkNDQ0dFRUNWQkVnYUVFRUlJSVlRUW9vaDhFeER5d3ByQ3RDVEk4RUhISm9VK2h4QkM1RlhxelNEbGRwbGFyVW94RWlHRUVFSUlJWVFRSlVFU0JvUVFRZ2doaEJDaUNEeE1UR0o3YUVTaHo2UFg2MUg5M2NxZ2M5MGF1RlMwTC9RNWhSQWlML1E2SGRySVlBQlVaY3BpVnFWQktVY2toQkJDQ0NHRUVLSzRTY0tBRUVJSUlZUVFRaFNCOWFjdW9FM1hBWDhQK2hlZ0c0RWVsR1FCZ0hIdDNZc29PaUdFeUYzNmd3ajBxYzhBTUsvVkFwVmFmallTUWdnaGhCQkNpUC9yNVAvOGhCQkNDQ0dFRUtLUVV0TjFyRHNWbG1WTkFiSUZYampVcWJ3TjNWMmNDaFdYRUVMa2h6YjYrZWRZbVZvdFN6RVNJWVFRUWdnaGhCQWxSUklHaEJCQ0NDR0VFS0tRdHB5OVRGeHlhc2FDbmdKVkY4ZzRWcS9jL0tCRDA0S2ZSd2doQ2tBYmRWNjViZTRvRlU2RUVFSUlJWVFRNG1VZ0NRTkNDQ0dFRUVJSVVRaDZQYXdNT1BkOHVhRG5RWS9xN3d5QmNtWE1lYWU1OUE0WFFwUXNiZlR6aEFGTlZma01Fa0lJSVlRUVFvaVhnU1FNQ0NHRUVFSUlJVVFoSEl5STVGWk1mTWFDWGwvd2JnUlpNZzFHdEhiRHlseFQ2TmlFRUNLdjlPbGEwdTVkQmtCbGFZTzZYTVZTamtnSUlZUVFRZ2doUkVtUWhBRWhoQkJDQ0NHRUtJUlZ4ME9WMjNvS2xpK2dCNlc2Z0VvRlk5dEpLWEFoUk1sS3UzZEphWXRpWHIxUktVY2poQkJDQ0NHRUVLS2tTTUtBRUVJSUlZUVFRaFRRWC9jZWMrekdIU0NqcFFDcXdwY1hlUE9WdWxTM3RTNkM2SVFRSXUvUzdsNVdia3M3QWlHRUVFSUlJWVI0ZVVqQ2dCQkNDQ0dFRUVJVTBEZkhRcklzcVFyY2pTQnJPNEx4N2FXNmdCQ2k1S1hkRDFkdWE2cEl3b0FRUWdnaGhCQkN2Q3drWVVBSUlZUVFRZ2doQ3VCaFloSzd3cTRXK2p4NnZWNXBSK0JXeFlGV05hc1UrcHhDQ0pGZjJudlBLd3lZUzRVQklZUVFRZ2doaEhocFNNS0FFRUlJSVlRUVFoVEE2dVBuU2RkbGxBYlFRNEdyQzJTdFN6RDF0ZWFGRDB3SUlRb2dMVE5oUUtYQ1RDb01DQ0dFRUVJSUljUkxReElHaEJCQ0NDR0VFQ0tma3JScGZCOTRJY3NhZmJiNzVrUVBTcVpCUldzcitqZXFVOWpRaEJBaTMzUnhkOUVueHdOZ1ZzRVpsWmw1S1Vja2hCQkNDQ0dFRUtLa1NNS0FFRUlJSVlRUVF1VFRwak9YU1VqVkFxQkhiMUFsSUYvMHp4TU54clZ2akVZdC80c21oQ2g1YVErZXQxZlJTSFVCSVlRUVFnZ2hoSGlweUs5UlFnZ2hoQkJDQ0pFUE9yMmViMCtFRnZvOGVqMm9WQm1KQnVabWFrYTJlcVhRNXhSQ2lJSkllM1JEdWEycEpKVk9oQkJDQ0NHRUVPSmxJZ2tEUWdnaGhCQkNDSkVQK3k3ZDVGWk1SdWx1ZzU0QythVjZYbDNnbmVhdTJGdFpGRG8ySVlRb2lMUkgxNVhiR2dlblVveEVDQ0dFRUVJSUlVUkprNFFCSVlRUVFnZ2hoTWlIYjQ4L3J5NmdWK2tMbWk1Z1lIeDc5eUk0aXhCQ0ZFeDZsZ29EWnBJd0lJUVFRZ2doaEJBdkZVa1lFRUlJSVlRUVFvZzgrdXZlWXdKdjNRTkFqNTZDVmhmUTYvV28vajYyYTcyYXVGUzBMNm9RaFJBaTM3SldHREJ6cUZtS2tRZ2hoQkJDQ0NHRUtHbVNNQ0NFRUVJSUlZUVFlYlRDLzV6QmNrSFNCVExTREo0Zk9VNnFDd2doU3BFK0xSWGQwL3NaQzJibXFHMnFsRzVBUWdnaGhCQkNDQ0ZLbENRTUNDR0VFRUlJSVVRZVBFaEk0dGUvcmluTHFnSTNJOUFybVFaTzVXM29XazltOHdvaFNrLzZvK2VmYTVvS3RVb3hFaUdFRUVJSUlZUVFwVUVTQm9RUVFnZ2hoQkFpRDlhZENpTmRwd2N5V2dvVVdKWkRKM2RzaXFxZ2VRZENDRkVFMHAvY1VtNmJPVGlWWWlSQ0NDR0VFRUlJSVVxREpBd0lJWVFRUWdnaFJDNVMwdEw1NGZSZnoxY1VjSlJmRDZqK1ByWmNHWFBlYWU1YUJORUpJVVRCcFQrNXJkdzJLeThWVDRRUVFnZ2hoQkRpWlNNSkEwSUlJWVFRUWdpUmkxOUNyeENibEtJc0Y3UW9nQ3BMZFlIM1dybGhvVEVyWEdCQ0NGRklhVEZaRWdha3dvQVFRZ2doaEJCQ3ZIUWtZVUFJSVlRUVFnZ2hjckhxZUloeXV5aTZFYWhVTUs2OWUrR0NFa0tJSXBDMUpZR21GQk1HenB3NWcwNm5NMWozeXkrL2NQbnlaWU4xMGRIUjNMMTdOOXZ6M0x4NWswZVBIaFZMakVMOFU4WEh4NU9ZbUpqdDlzVEVST0xqNDBzd0l0TzBXaTBYTDE3OFI4U1NLU1VsQmExV1d5em5qb21Kd2N2TGkyUEhqdVhydU0yYk4zUGh3b1ZzdDkrNmRZdlRwMC9uTzU1OSsvYXhidDI2UE8yN2NlTkdObS9lbk8vN0VFSUlJY1QvSmsxcEJ5Q0VFRUlJSVlRUS8yVEhidHdoNG1Iczh4VUZMQytnUjYrMEkzakQxWm5xdHRaRkVKMFFRaFNPUVV1Q1Vrb1l1SG56SnZQbXphTlJvMGJNbXpjUEd4c2JBSDc4OFVkR2poeUpxMnRHKzVhVEowK3laTWtTWEYxZFdiaHdvY2x6TFZpd2dMWnQyK0xsNVFWQWVIaTRVU0pDZGl3dExhbGR1M2FocjJmR2pCbmN2WHNYYjI5dktsU29VT2p6Q1pHVFM1Y3VNWG55Wk1hUEg4OWJiNzFsdEQwbUpnWlBUMDg2ZGVyRWpCa3pTaXl1Qnc4ZWNQVG9VVHAxNmtUbHlwV0JqSUh1S1ZPbU1IYnNXQVlPSEFqQTdkdTMrZnp6ejVrNGNTSk5talFwOXJnU0V4Tlp0MjRkZ3djUHBucjE2c3lZTVlOR2pSb3hkdXhZay92cjlYb1NFaEo0OHVRSlQ1NDg0ZTdkdTFoYVd0SzFhOWRjN3lzdExZM0l5RWllUG4yYXJ4ZzNiTmpBaUJFamFOU29rY250UGo0K2hJZUhzM2J0V3FwV3Jacmp1WGJ0MmtYTGxpMXhjbkxpd29VTFhMaHdnZmZmZnovWEdJS0NnaWhUcGd6dnZ2dHV2bUxQajZpb0tLT2tzTHhvMmJJbDl2YjJ4UkNSRUVJSThmS1NoQUVoaEJCQ0NDR0V5TUhhaytlVjIzcjk4MEgvL05BRHFpeVpCbVBhTmk2SzBJUVFvbEQwZWozcHNkSEtzcnFVRWdhY25aMVpzbVFKbjN6eUNULzg4QU5UcGt3eDJpYzZPcHJQUC8rYzNyMTdaenV3WjhxTUdUTklTMHREbzhuNUp6Q3RWa3V0V3JWWXUzYXQwYmEwdERRT0hEakE4ZVBIdVhyMUtrK2ZQc1hLeW9yeTVjdlRxRkVqZXZUb29RenNwYVdsRVI0ZVRuSnlNZzhlUERCS0dIajI3QmxseTViTmMvd0ZGUlVWeFk0ZE96aDc5aXdQSHo1RXI5ZGpaMmVIcTZzckgzNzRJZVhLbGVPZGQ5N2g4ZVBIZlB2dHQ3aTR1R1I3cnAwN2Q3Sm16UnI2OWV2SDVNbVRlZkxrQ1VPR0RBSGc5ZGRmNThNUFA4ejJXQThQRDlMVDAvbjk5OStML0JvempSdzVrcWlvS096czdOaTZkU3ZtNXVZNTdoOFVGTVNjT1hNQW1EWnRHcjE3OXk2MjJJcWJWcXRsNWNxVldGcGFVclZxVllLQ2dneTJ1N2k0c0duVEpwS1RrM0Z4Y1RIYUR0QzRjV05TVTFPTFpHRDQxMTkvUmEzT0tHaTdkKzlldG16WlFzdVdMWlh0dDI5bkpDalZxMWRQV1ZlMmJGbXNyS3lZTVdNR0F3WU1ZUFRvMFZoWVdDamJvNktpR0Q5K2ZMNWpjWEp5WXRXcVZVYnJVMUpTMkx0M0w5MjdkNmQ2OWVwRzJ5ZE1tTUN6Wjg5SVRVM2wyYk5uUnBVYnlwUXBnNU9URTUwN2QxYXV0YVJObURDQjhlUEhzMnpaTXBZdVhacnRkOU9ZbUJoV3IxNk5wNmNudzRjUHovR2NhV2xwYUxWYXJLeXNURzVQU0VqZ2wxOStLVlRjZ3djUHh0cjZlY0pzY0hDd3llY29OMTkvL2JVa0RBZ2hoQkJGVEJJR2hCQkNDQ0dFRUNJYmQ1NG04c2ZsbTg5WEZDQlo0RVgxSzluemFoM0hRcDlIQ0NFS1M1LzRDSFRwQUtodEtxTlNtNVhZZmV0ME9rYVBIbTJ3VHFWU0VSd2N6TWlSSTRHTXdkQnQyN2F4Yjk4K0FLeXNyRGh6NWd4anhveFJqbm45OWRlVndldnNqQjA3Rmc4UGp4ejNXYnQyTFdmUG5qVmFmKzNhTlQ3NzdEUHUzcjJMU3FXaVpzMmExS2hSZzZTa0pLS2lvdGkzYngrUEh6OW13WUlGQUdnMEdsYXVYRWxjWEJ3Tkd6WTBPTmUvLy8xdkhqMTZ4STgvL3BoakxJVjE4dVJKUHYvOGM3UmFMZVhMbDhmVjFaV2twQ1R1M2J2SGlSTW5HRDE2TkxhMnRuVHAwb1VkTzNiZzUrZVhZOExBa1NOSEFPalJvNGZSdHYvKzk3LzA2TkVEZC9mU2I3TVRGeGVIbjUrZnlUaXoycjE3ZHdsRlZQeSsvZlpicmwrL2pvT0RBOTdlM2tiYmUvYnN5WjQ5ZTdDMXRXWHIxcTBtejdGaXhRcnM3ZTNwMjdldndmcmR1M2ZqNU9SRWl4WXRqSTY1Y3VVS29hR2g5TzdkMjJRQ2pFNm5ZLy8rL1RScTFNaWdhc2UxYTljQXc0U0JDaFVxc0h6NWN0YXVYY3Z1M2J1SmlZbGg3dHk1eW5ZN096dURaSWJJeUVqKy9QTlBldmJzU2MyYU5ZM3VPelUxbFUyYk5sR21UQm1UMTV1Ym16ZHY4dXFycjg0Z3dRUUFBQ0FBU1VSQlZPTG01b2FWbFJYVzF0YlkydHBpWjJkSCtmTGxsUW9vSlNrd01KQm56NTRackh2bGxWY3dOemZIejgvUFlIM1ZxbFdWejU3TXRnVjVxZHp3MjIrL3NYcjFhdmJ1M1d2eXNVdElTR0RMbGkwRnZRUUErdmJ0YTVBd2tNblgxeGRMUzh0Y2ovL3JyNzl5VEZBU1FnZ2hSTUZKd29BUVFnZ2hoQkJDWk9QYjQ2SG85Um0zOWVnTnFnVGtpMTZ2SkJ1TWIxLzg1WGFGRUNJdjBtUHZLTGZWdGxWSzlMNzFlajFSVVZHOC92cnJSZ1ByZWJWeDQwWmlZMk5KU0VoZzZkS2xRRVlaOUdQSGpuSDc5bTNlZnZ0dEFKS1RrNG1MaTh2eFhDa3BLVWJycmx5NXd2VHAwMGxPVHViTk45L2szWGZmeGNIQlFkbXUwK200Y09FQ1Y2OWVOVGl1VHAwNkp1OGpKQ1NFYXRXcTVlc2E4eXMxTlpXbFM1ZWkxV3FaTkdrU2ZmdjJWV1pCNjNRNmpoMDdwZ3g0ZHUzYWxSMDdkbkQwNk5Gc1M1VGZ1M2VQOFBCd3FsZXZidlE4VmF4WWtjZVBIN05peFFyV3JsMmI2OHorNG1SblowZEtTZ3ErdnI0NUpneEVSVVVSRkJSRXBVcVZlUGp3WVFsR1dQUysvLzU3OXV6Wnc5U3BVK25VcVJPZmZmWVp3NFlOVXdhSFkySmk4UEx5b243OStuejExVmRzM2JxVlo4K2VNWGJzV0pNejBsK3MzTEZueng0YU5HaGdzcUxIcmwyN0NBME5aZWpRb1NaTDRnY0dCdkw0OFdPRDVCN0lhQkZTdFdwVnlwVXJaN0JlbzlFd2NlSkVHamR1akp1Ym04RTJHeHNiL3ZXdmZ5bkxodzhmNXM4Ly82Ujc5KzQwYTliTTZMNTM3dHlKWHE5bjhPREJSdHZ5cWxXclZuVHYzajNYL1E0Y09NQTMzM3lUN1hiOTMxOGlmWHg4V0wxNmRiYjdkZWpRZ2RkZmY1MmJONThucVY2NmRBbGZYMThhTjI3TXFsV3J1SHYzcnNsamc0T0REWlo3OU9paHZGY1BIandJd0x4NTgxQ3BWQ1FuSjZQVDZRd1NxTlJxTmJ0MjdjcmxTak1TRVRMUFo0cW5weWRXVmxZbXE3VGs1dkxseXdaVkpiSVRHUm1aNzNNTElZUVFJbThrWVVBSUlZUVFRZ2doVEhpbVRlT240RXRaMWhRc1dTQnJHNE55WmN3WjByUitFVVFuaEJDRnA0dTdwOXcySytHRWdVeE5talNoYTlldXlrell2S2hldlRwT1RrN0tJSmRLcFZKbXA2clZhalFhRFphV2xwaVpaVlJNK1A3NzcvbisrKzl6UFcvV2dmN1UxRlRtejU5UGNuSXlreVpONHMwMzN6VGFYNjFXNCs3dS9vK1lYWi9wMnJWcnhNZkhVN3QyYmFPWTFXbzFyNzMybXJMczR1SkN6Wm8xdVgzN05wY3ZYOGJWMWRYb2ZJY1BId1l3T1hoYXNXSkZXclJvd2Y3OSs5bTZkU3VlbnA1RmZEVjVwOVZxYWRhc0dTZFBudVRTcFV2WkpxRmtWaGRvM0xpeGNtMy9pNDRlUGNxMmJkdVlNR0VDZmZyMEFUSmV2N05uejJiTm1qVTRPVG54d3c4LzBLNWRPMGFPSEltNXVUbXRXN2Ztd3c4L3BIejU4cmxXNVNpc3pDU2FyNzc2aXErLy9scFpuNXljakVxbG9sKy9mbms2enllZmZFS3JWcTBNMWlVbkp4djg5OFZ0UC8vOE13MGFOS0JkdTNZRkRUL1BYRnhjY256ZGI5MjZsWlNVRkxSYXJWRTUvcXhxMUtoQlFFQUFCdzRjVU5hZE9YT0cwTkJRSlptblk4ZU91YlpqbVRwMXFuTDd3b1VMaElhR0dyUk0yYjkvUDlIUjBZd2FOVXJacjdUYUttUTFhOWFzMGc1QkNDR0VlT2xKd29BUVFnZ2hoQkJDbUxENXpHVVNVcldBNGFCL3ZtVTViR1RyVjdEUWxGekpieUdFeUVsNjNQTVpxeVdkTUtCU3FiQzJ0c2JjM0p5VWxCVG16WnVIalkxTnR2MnpNejE2OUloQmd3Ymg1ZVdGaFlVRjV1Ym1XRnRiTTN2MmJBQzh2THhvMjdZdFhsNWV5akdqUm8yaVY2OWVPWjczOU9uVDNMdjNQSUZpMzc1OVBIandnSGJ0MnBsTUZzakp5SkVqaVlxSzRyLy8vUzltWm1hTUhUdVc2OWV2QTNEMzdsMWxCdnpvMGFNTlprNFhoY3pFaWNURVJIUTZYYTZEZ2QyNmRXUERoZzM0K2ZtWlRCaklMSGZlclZzM28yMDZuWTZ4WThjU0dCakkxcTFiNmR5NU0wNU9Ua1Z3RmZtWG5wNU9uejU5T0hueUpMNit2aVlUQmhJVEV6bHc0QUFOR3piTU5zNWJ0MjdoNit2TCtmUG51WC8vUG1abVpyaTd1K1BsNWFVYzgrbW5uM0xpeEFrKy92aGpPblhxWkhCOGFtb3FBd2NPUksxV3MzMzdkcVcwZTBSRUJCczNidVRDaFF0b3RWcWNuWjBaUEhpd3dmRnhjWEVNSERnUVYxZFhsaTVkeWc4Ly9JQy92ejlQbno3RjJkbVpNV1BHMExScFV3QTZkZXBFcFVxVnNMT3pJem82R29CKy9mcFJ2WHAxek16TWlJNk81c2lSSTNUdjNwM2s1R1NpbzZPeHNiRmg4dVRKMUs5Zlh6bkcwYkY0V2lRMWI5N2NxTVQ4elpzM09YRGdBTjI3ZHpkb1U1Q1RHalZxR0sxTFRFd0U0TTgvL3pSS0N0aTllemV4c2JITW5Ea3oxM09mTzNlT2h3OGY4dlRwVTI3ZnZzMlJJMGRvMDZZTkFOZXZYeWNvS0NqYlk1MmRuYWxVcVJLMWE5Zk85bHIrL1BOUEphbkIzTnljK1BoNFJvd1lrZTA1MjdWcng2UkprNENNS2dIRGhnMVRXakhzMkxFREt5c3JxbGF0U21CZ0lEVnExRkNldTVNblQxS25UaDJxVkttaUpFbEJSb3NCZTN0N0prMmFwSHl1WHJod2daaVlHSHIzN3AzcjQxT1N0bS9mbnFlV0JCY3ZYcFRrQWlHRUVLS1lTTUtBRUVJSUlZUVFRcnhBcjRmVkowS3pyQ2xnc2dBb2JReFVLaGpUcm5FaEl4TkNpS0tUSGxkNkxRblVhalcrdnI0QUpDVWxBUmtsMFhNYjJNL2F5M3pWcWxWNXZyL1EwTkFjdDF0WVdGQ3JWaTJlUFh0RzJiSmxDUWdJQURBbzNWMVFYYnAwb1ZHalJ2ejIyMjlZVzFzcmcrOHVMaTZGUHZlTGF0V3FoWk9URTdkdTNXTFpzbVY4OE1FSEpudk1aK3JhdFNzYk5tekEzOS9mcUZSOVpHUWtOMjdjb0dIRGhsU3ZYdDNvV0wxZWo0Mk5EZVBIajJmaHdvV3NXTEdDNWN1WEZ6ekJyaEIwT2gydFc3ZkcwZEVSZjM5L3hvMGJSL255NVEzMitlT1BQMGhPVHNiRHc0T29xQ2lUNS9uMDAwK0ppWW1oV2JObXRHalJnaHMzYm5EeTVFa3VYNzdNanovK2lMVzFOZDI3ZCtmRWlSTUVCQVFZSlF3RUJnYVNsSlJFdjM3OWxHU0JFeWRPOEovLy9BZU5Sa09IRGgyd3NMRGcxS2xUTEZpd2dMaTRPS09FRkoxT3g1dzVjM2p5NUFuTm16Zm41czJiWExseWhUbHo1dkRkZDk4cGcrZ09EZzRNSHo0OHg4ZGw3OTY5N04yN045dnRPWldZTDR4WFhubUZWMTU1eFdCZFp1bCtMeTh2ZzlZZStSVVRFd1BBOGVQSGlZMk54ZDdlWHRtV2VUMExGaXhRMWcwYU5NamdjeVBUZ1FNSGxLU2plL2Z1c1huelppWFJaTWVPSGZ6eXl5K0E4UXg4blU3SDlPblRlZU9OTjdLTk1UNCtuclZyMXpKNDhHQTJiOTZNaDRjSHZyNis5T3JWaS9yMTgxOXBhc1dLRlppYm03Tno1MDdXcmwxTHAwNmRtRHQzTGtsSlNheGR1NWJZMkZpbVRadkdOOTk4ZzdtNU9YcTluckZqeDNMejVrM1MwOU5KU0VnQUlDMHREYjFlcnl4bkt1MHFBMUZSVVhscVNmRGd3WU1TaUVZSUlZUjRPVW5DZ0JCQ0NDR0VFRUs4NE04cnQ0aU1pYzlZMEZQZ2ZBRzlQaU5SQUtCUHc5cFV0elZkaWxZSUlVcERVVlVZU0x0N0NVMDEweVhnODJQbHlwWDQrUGprdUkrcE11UzU3ZmYwNlZNT0hUcWtMTis2ZFF1TlJtTnlFTHhodzRhVUxWdVdLMWV1QUJqMVV5K0l6Q29Ddi8zMkc3YTJ0c29zNHVLZ1ZxdVpQWHMyYytmTzVlREJnd1FGQlRGMDZGRDY5dTJyREdCblZhMWFOUm8yYk1pbFM1ZTRlUEdpd1NEdmtTTkhBTlB0Q0xMcTJyVXJmLzc1SjBGQlFmenh4eCtsTm50WnBWTFJ2MzkvdnYzMlcvYnUzY3V3WWNPVWJUcWRqbDkvL1JVSEJ3ZGVlKzAxdG16Wll2SWMvZnYzcDJmUG5nWkpGa3VXTE9IZ3dZUDQrL3Z6eGh0djBMWnRXNnl0clFrTURDUTFOZFhnY2Myc3lQRDY2NjhERUJzYnkrTEZpN0d5c21MbHlwVktsWUtuVDU4eVpzd1kxcTFiUjlldVhTbFhycHh5am9pSUNMcDI3Y3FTSlV2UWFEVG85WG9XTFZyRTRjT0gyYk5uRCtQR2pRT2djdVhLYk51Mkxkdkh3OVBUazlkZmY1MTMzbmtudnc5bGtkUHBkUGo3KzFPM2JsM016TXlJaTR2TGNYOGJHNXRzQjdHZlBIbUNScVBCd2NHQm5UdDNNbnIwYUdXYmg0Y0g4ZkVaMzkrdVg3K092NzkvdGxWTFpzNmNxWlRxZjlGSEgzM0U2ZE9ubGRZa21XN2N1TUdZTVdPb1ZxMWF0ckhyOVhvV0wxNU1oUW9WNk4yN041czNiNlpHalJyMDdkdVh4WXNYNCtQamsyc2xsUmRaV2xxeWN1VktEaDgrVE4rK2ZmbmdndzhBc0xLeVl0V3FWU3hac29RRkN4YlF0MjlmSmt5WVFFeE1USTdWU3dZTUdHQ3dYS3RXclZLdE9qQjkrdlJTdTI4aGhCQkNaSkNFQVNHRUVFSUlJWVI0d2RxVDU1OHZxQXFXTDZEbmViSUFTSFVCSWNRL2p5N3VlUWwrdFczVmZCMmI2UGN0S1ZlUG80M01LTnV0cWRhUUNoTitMVkFjS3BVS2UzdDdQRHc4YU5La1NZNzdlbnQ3NXpyWWR1ellNWDcvL1hmbXo1K1BWcXVsUm8wYWpCMDdsdlQwZEx5OXZZbVBqK2V6eno3RDFkV1ZFeWRPRUJNVG8vU0JCOUJxdFNRbEpXRnVibTVVSmpzaEljRm9zQTB5a2dIeU93aFlYT3JWcThlNmRldjQ0WWNmK09PUFAxaTllalhidDIvSHk4dkw1T0IvMTY1ZHVYVHBFbjUrZmdZSkEzNStmcGlabWRHNWMrZGM3M1BLbENsNGVYbXhidDA2MnJWclp6Uzd2NlQwNnRXTERSczJzR2ZQSG9ZT0hhcVVhRDkxNmhUMzd0M0QwOU1UalNiN24wTk5WWlJvMzc0OUJ3OGVKREl5RXNnb0wvL2FhNi94eHg5L0VCd2NUUHYyN1lHTUpKWEF3RUNjbloyVldlVDc5Ky9uMmJObmpCOC8zcUFOZ3EydExiMTY5V0xMbGkyY1BYdVcxMTU3VGRtbTBXaVlPSEdpRXFkS3BlTHR0OS9tOE9IRFhMMTZGY2dZbE5icjlkaloyV1Y3TFNxVkNnc0xpeHozU1U5UFI2MVdNMnpZTUo0K2ZXcXdMVGs1bVFNSERpaEpFRm1scGFVQkdkVUNzbGFVY0hKeU1sbjVJeVFraE5qWVdHSmpZeGs0Y0dDMjhXVGFzbVVMbFNwVk1ybnQ5dTNiVks5ZW5aNDllL0xUVHo4eFlNQUFwV0pCMW1vTm4zNzZLWmFXbGtvTGtQeXFWYXNXKy9mdk4xaDM2ZElsMUdvMURSbzB5UGE0VFpzMmNlYk1HYnk5dlEwZUcwOVBUd0lDQWxpOGVER2ZmdnBwcnBVNGJ0Kyt6VTgvL1VUVnFsWFp0R2tURHg0OFlNcVVLZlR0MjlkZ1AydHJhejc3N0RNMmJ0eklUei85UkhSME5GOTg4UVZmZnZtbDBUbC8rZVVYSWlNam1URmpoc0Y2S3lzcklpSWljb3luT0czZHVqVlBMUWt1WGJyRW5EbHpTaUFpSVlRUTR1VWpDUU5DQ0NHRUVFSUlrY1hOSjA4NWNqV2pWTEVldmRKU0lMK3lIbFcva2owZG5JMW5zZ29oUkdsS2ozOWUzam12RlFaMFQrOFR1MlVpMnVqekJ1dlQ3bDVDbjVLSXlpTHZsVlJpWTJPNWZ2MDZBTE5telVLdjE1T1VsSVJPcHlNOVBWMzViM3A2T21scGFhU2xwZEduVHg5U1UxUFpzbVVMdlh2M3h0N2VIcDFPeDdGang5aTllemVSa1pFNE9Ua3B2ZHJUMDlNcFU2WU1kKy9lWmNtU0plajFlbGF0V2tYRmloV0JqTUhmTld2V0VCa1p5Ymh4NDFDcjFaaWJtNk5XcTlGcXRhU2xwUmtNTUdzMEdscTJiS2tzaDRXRmtaS1NrdWRyTGltMnRyWk1uVHFWSVVPR3NIbnpaZzRlUE1qaXhZc0pDd3RqMnJScEJ2dDI3dHlaMWF0WEV4QVF3UGp4NDFHcjFVUkVSQkFkSFUyN2R1Mnd0YlhOOWY2cVZLbkNpQkVqV0xObURkOSsreTF6NTg0dHJrdkxVZG15WmVuWnN5ZSt2cjRjTzNaTWFSbXdhOWN1TkJxTjBXQ3JLZGV1WFNNa0pJVEl5RWp1M0xuRDdkdTNBUXllNSs3ZHUvUEhIMzhRRUJDZ0pBeWNQSG1TbEpRVWc3WWFGeTllQkRKbXB2LzQ0NDhHOTVOWnhlTHUzYnNHNjZ0WHIyNzBtR2ZPYU04c0piOWp4dzYrKys2N1hLOWwrL2J0Yk4rK1BjZDk1czJiUjgrZVBZMnFkK3phdFl0YXRXclJva1VMbzJPdVhMbENhR2dvM2JwMU02akdrRjJyZ1YyN2RpbHRQOHpNekJnelpvekovWHg4ZkxoLy8zNjJyem1kVHNmdDI3ZHAxcXdaZmZ2MlpmdjI3YXhmdjU2UFB2cklZTC9MbHk5ejRzUUpCZzhlakkyTmpjbHpQWHIwaU9qb2FDQmp3RHd6OXZUMGRGUXFGYTZ1cm16WXNJR0hEeDhxeVF1blQ1L0d6YzB0MitRZ1B6OC9mdnJwSjhhTkc0ZUxpd3NQSHo1VXRwVXJWNDdaczJjelk4WU1mdmpoQjRQS0NKQlJXU0l3TUpDd3NEQUFEaDA2aExXMU5STW1US0JmdjM0MGJ0dzR4MFFGVDA5UHFsV3JSdm55NVRFM042ZFZxMVpHK3h3NWNvUjc5KzZaM0ZhYUNRT1BIejgyV1FIbFJiR3hzU1VRalJCQ0NQRnlrb1FCSVlRUVFnZ2hoTWppbTJNaHp4ZjBCU3d2OElLSkhYS2VNU3VFRUNWTnI5ZWp5NUl3b0xiTnZzUjJwdFNyeDRqZE5oVjlzdUZNWkUzMVJsaTY5Y2hYc2dCazlLT2VQWHMyYXJVYWxVcUZXcTFHclZaalptYUdXcTBtSVNHQk1tWEtZR3RyaTVtWkdXWm1acGlibTZQUmFOQm9ORFJ2M2h4N2UzdHUzNzdONTU5L2pwdWJHdzRPRHJScjE0NXUzYm9wTTZadGJHejQvUFBQdVhMbENnNE9Eb3dmUDU2MHREUlNVMU5KVFUwRllQZnUzVHg1OG9TWk0yZGlibTVPbFNwVnVIdjNMdGV2WHpmb09XNXBhY25DaFF1VlpVOVBUNk1CMzMrU2F0V3FNV1BHRE41ODgwMCsvdmhqOXUzYlIvUG16WldCZEFCN2UzdWFOMjlPY0hBd0Z5NWN3TjNkUGMvdENMSWFNR0FBaHc4ZnhzL1BqNTQ5ZTVvY2xDd0ptZjNpZlgxOTZkU3BFemR1M0ZBR3QzT3FmSkNjbk15Q0JRc0lEQXpFM055Y09uWHFVSzFhTlJ3Y0hEaHk1QWg2dlY3WnQzSGp4bFN1WEptVEowOHFTU1YrZm42bzFXcUR4eXp6TmZqZi8vNDMyL3ZOZkExbXlqb0FueW16djN0bURKMDZkYUp1M2JwNWVEU2VXNzU4T1hYcjFqV3FvbENuVGgyRENnZVFNVEMvWThjT21qVnJ4dGl4WTQzT3RXdlhMa0pEUXhrNmRDaFZxK1pjbmVUYXRXc0VCZ2JTdjM5L0dqZHV6TUtGQzZsVXFSSlZxaGdtS1YyNmRJbHIxNjdoNmVtWmJULzdLMWV1a0pTVWhKdWJHOWJXMW5oNmV1TGo0ME9IRGgzbzBLRURrRkVoWk9YS2xkaloyWmxzeDVDZW5nN0FGMTk4b2F6cjJMRWpuMzc2S1dscGFlaDBPaXdzTEhCM2Q4ZkN3b0pUcDA3UnIxOC9FaElTQ0FvS3dzdkx5MlJzSjA2Y1lPSENoWFRzMk5Ga0ZSSUFkM2QzaGc4ZnpzYU5HOUhyOVFibit2WFhYemx3NElEeXZIcDRlREJ1M0RqTXpNeFlzMmFOVVZXQTdDeGV2Rmk1dlhmdlhpVXhCVElTV09MaTRsaXhZb1hCTWNYWkppVXZNbHNzQ0NHRUVLTDBTTUtBRUVJSUlZUVFRdnd0UGtYTHRwQ3NNNnowRkNSalFLOS8zbzdBM3NxQ1FVM3E1M3lBRUVLVU1QMnpHTkJsREp5cExLeFJsY201bkw0Mitqd3gvMitVc3F5MnE0Wk50eWxZTk9pQ3FtekJ5cy9YcTFlUG5UdDNacnQ5eXBRcE5HclVpUGZmZjkva2RtdnJqQVNGbWpWck1tUEdESHIyN0dtdzcrUEhqd0VvWDc0OFhicDBvVVdMRmxTdVhKa0tGU3FnMFdnb1g3NDgxdGJXV0ZoWWNPTEVDUUlDQXBTKzZjMmJOMmZ2M3IwY09uVElJR0hnZjFYOSt2VjUvLzMzV2JKa0NYNStmZ1lKQXdEZHVuVWpPRGlZbzBlUDByaHhZL3o4L0xDMnRxWmR1M1o1dmcrMVdzMzA2ZE9aTUdFQ0sxZXVaUDM2OWJtV1hTOE9qbzZPdEc3ZG10T25UM1BqeGcxKysrMDN3TGh2KzRzMmI5NU1ZR0FnYjczMUZsNWVYcGlibXdOdzVzd1pKWUVpazBxbG9tdlhydno4ODgrY1BYdVdWMTU1aGFDZ0lOcTJiWXU5dmIyeVgyYVpkUjhmbnh4bmgrZFg1Y3FWcVZ5NWNyNlBzN096bzNuejVybnU5K2pSSTRBaWFTMnhlZk5tMUdvMWI3LzlObFdxVkdIcjFxMTRlM3V6WU1FQzVmV1JuSnpNc21YTHFGYXRHb01IRDg3MlhFZVBIZ1dnYWRPbUFQVHIxdzgvUHorV0wxK09rNU1UTld2V1pPM2F0Vnk5ZXBWNTgrWXBueEZaWlZaUytPcXJyNmhYcng2TEZpMVN0bVZOTWpJM042ZERodzdzM2J1WGZ2MzZzV2ZQSHN6TXpFd20wUVFHQnJKZ3dRTGMzTnlZTld0V2pxLzc0Y09IOCtEQkE3WnQyOGF6WjgrWU1HRUNHbzJHZ1FNSE1tclVLQ3BVcUVDUEhqMnd0N2RYV21wMDZ0U0oyclZyRzV6SDI5c2JkM2QzbzVZaDFhcy9yMmdWSEJ4TWFHZ29ibTV1UUVhVmpQVDBkT1g1ZmZqd0lkZXZYMmZDaEFuWnhsc1NObTdjbUcyU1NGYVhMMS9tMDA4L0xZR0loQkJDaUplUEpBd0lJWVFRUWdnaHhOODJCUDFGa2pidDd5Vjl3UWM2Vk04VERkNXI2WWFGeHF4STRoTkNpS0tpaTcrdjNGYmI1anhEV0s5TklXN2JWR1ZaVTcwUjVUM1hvN1kyWFg0OHIrN2V2Y3VJRVNOeTNPZldyVnZzMjdmUDVMYmR1M2RUcmx3NTFHcTFRUm40VEprOTU2dFdyV28wV092aDRjR0lFU09VMmRiOSt2V2plL2Z1eWdDZGg0Y0hlL2Z1NWJmZmZxTlRwMDdLZ0Z0aDZYUzZJamxQUVdTV1prOU1URFRhMXFGREJ5d3NMUEQzOTZkVHAwNDhldlNJTjk1NFF4azB6NnU2ZGVzeWNPQkF0bS9menNhTkc5Rm9ORXEvKzVJMFlNQUFUcDgremQ2OWUvSHo4Nk5odzRhNUR0aWZPM2NPZ0dIRGhobGNkMmJiakJkMTc5NmRuMy8rbVlDQUFKNCtmWXBXcXpWNkhkYXBVNGZnNEdEQ3dzS0tOR0VBWVBMa3lkeTRjU1BQK3ljbkozUGd3QUg4L1B5VWRXM2J0alhaUHVMcTFhdEFSakpPWVFRRkJSRVFFSUNIaDRmU1ZtSGF0R2xNblRxVmRldldNV2JNR05MUzBsaXdZQUYzNzk1bCtmTGwyUTRjcDZTazhPZWZmK0xvNktnOGxtcTFtbG16WmpGeDRrUm16WnBGNTg2ZCtmWFhYK25kdTdkUjFZUk1tYS8vaWhVclltVmxwU1FKQWR5N2R3OTQzbHJCdzhPRHlaTW40K3ZyeTg4Ly84eUFBUU9NV2h6czI3ZVBsU3RYVXJObVRmN3puLy9rcWJUK3RHblRTRWhJNFBmZmZ5Y2lJb0tQUC83WUtDRWdxNFlORzlLd1lVT0RkYXRYcjhiWjJkbmtaMTlXdFd2WFpzR0NCUUFzV2JLRUN4Y3VLTXY3OSs5bjJiSmx1Y1pibFBSNnZaS3drUGxjWkxhZXlVM201MmRzYkN3UEh6NVVFcitFRUVJSVVYaVNNQ0NFRUVJSUlZUVFnRTZ2NTd1VFljcXlYcStpd1BrQ2Z5Y0xxRlRnMWJaUlVZUW5oQkJGS3YzcDg0UUJNOXNxT2V3SkNRZVdrQjRUQlVBWmw5ZXdIN29LbFhudXMwRno0K2pveU1HREI3UGQ3dVhsUlpNbVRRcGNMdnZtelpzNE9EaWcwV2dZTkdpUXdiYkV4RVIrK09FSE5tL2VyS3g3ODgwM0dUNThPQURPenM0TUd6YU1UWnMyTVhQbVRNYU1HVU92WHIwTUJnT2pvNk5KU2tyS2N6eDJkblk4ZWZLRVo4K2VtU3c3WHhUT25Udkh1WFBuOFBEd01PZ25IeDhmejQ0ZE93Qm8xTWo0NzVLVmxSWHQyclhEejgrUFhidDJBZmxyUjVDVnA2Y24vdjcrN055NU0wK3pob3REaXhZdGNISnk0dmZmZjBlbjB4bVY0VGNsTTBuZ3hvMGJ1THU3QXhrRHlOdTNiemU1ZjYxYXRhaGJ0eTZuVHAxQ3E5VmliMjlQNjlhdERmYnAxcTBiMjdkdlo4dVdMYlJvMGNKZ1VEZzFOWlhnNEdEYXQyOWZvR3NjTVdJRUNRa0p5bkp3Y0RDdXJxNlVLMWZPNVA3ZTN0N1VxVk9Idm4zN0t1c3FWcXhvY3Q5RGh3NmhWcXVWeDZFZ0VoTVRXYjU4T2JhMnRyejMzbnZLK2dZTkdqQnAwaVMrL3ZwcjR1UGplZmp3SWVmT25XUDI3TmxHZytKWjdkNjltNWlZR0tNMkExV3FWT0h6eno5bnlwUXBiTisrbllZTkd6SjU4dVJzejVQWlFzVFVRUE9sUzVld3NyTEMwZEVSeUJpbzc5S2xDNnRXcmNMUjBkSG92bmZ1M01tYU5XdVVTZ1diTm0xU3FpREE4d0h1ZGV2V3NYSGpSbVc5bTVzYjgrYk5ZOVdxVmZ6MjIyOTgvZlhYQnEwRVNrTzFhdFZvMzc2OVFRSkZjVWhPVGpaNkhFZU9ISm12YzN6MjJXZEF4bnR3L2ZyMVJSYWJFRUlJOFRLVGhBRWhoQkJDQ0NHRUFQWmN2TUdkcHhrem5mUlE0R1NCckUwTStyblZvYnB0L25wNkN5RkVTZEE5ZmFEY1Z0dGtuekNRZXVNMHowNzlsTEdmWFRYczMxMk55aXgvczg1TjJiRmpCLy92Ly8yL0hQZEpTVWtoS2lxS0F3Y081TGpmNzcvL2JuTDlxVk9uY0hOenc5TFNrdG16Wnh0cysvVFRUK25aczZmQllPMkxQZFU5UFQyQmpKTHEzdDdlckZtemhscTFhbUZoWWNHalI0K1UyY2pseXBWVEtoUGtwR25UcGh3OWVwUnAwNmJoNnVyS0s2KzhRcytlUFFrT0RzYlgxNWVaTTJjYXpWN09yN1MwTkxadTNjcldyVnR4Y25LaVVxVktKQ1ltY3YzNmRWSlRVNVVLQUtaMDY5WU5Qejgvamg4L1R1WEtsV25jdUhHQllyQ3dzR0RxMUtuTW1qV0xwS1FrcFN4L3BvMGJONUtjbkl5WGwxZXhEVTZxVkNyNjkrL1BOOTk4ZzRPRFE3YXp6YlBxM0xrekZ5NWM0T09QUCthMTExNGpOVFdWd01CQVdyZHViVEFyUDZ0dTNicngzWGZmY2ZMa1NkNTQ0dzAwR3NPZld1dlVxY1BRb1VQWnVuVXI0OGVQcDBXTEZsU3JWbzNZMkZqT25qMUw3ZHExQzV3d2tMVzFRR0ppSW12WHJ1WDgrZk1zV0xDQUdqVnFHTzIvZHUxYXFsU3BrdXRqNGVmbmg3Ky9QejE2OUNqdzYxR24wN0Y4K1hJZVAzN00vUG56alpJWWV2ZnVUWGg0dUZJOVpOQ2dRVWFsOWJPS2lvcGkwNlpOVksxYWxUNTkraGhzZS9qd0lULzg4QU42dlI2MVdrMTRlRGpmZmZjZG5wNmVKbHNTUkVaR1VyVnFWYVBYSldTMFBIQjFkVlZlbDRtSmljVEZ4UUZnWm1aR1hGeWNRU3VJVjE5OWxXdlhyakZ4NGtTc3JhMXAxYXFWd2VkSVltSWlHemR1cEVXTEZnWlZTaXBXckloYXJXYlNwRWswYU5DZ3dLK0J3c3BNYUZDcFZMUnIxeTVmTFVnS3lzTEM0dit6ZDk5aFRkMWRITUMvQ1dGdkVVUkZGQmtXUlhHQUF4eDFvbGpVaXJObzY4Q3R0YlhWdWxxYzFWcFVzTzVWcFhWdlJRVzE0SGhGa0QwRVJSUmxpU0RLWG9IYzl3K2FhNjRKS3lCVVBaL25zYy9OWGZrbFhHNW96dm1kVTJsVmc4VEVSS2xLQ3dVRkJWQlFVSkQ1ODVLMWpoQkNDQ0h5b1lRQlFnZ2hoQkJDQ0FHd1I2SzZnTHdra3dVQVlHWXYrWUl0aEJEeXZva0tYckhMVlZVWXlMM3dNN3VzNWJpaVhwSUZnSXBBVzl1MmJhdmM1L2ZmZjRlRmhRVkdqaHhacTNQemVEeWtwYVhoeVpNbitQTExMNkdnb0NEVnQxMUJRUUZHUmtaVjluUG44WGo0NXB0djBLOWZQMXk0Y0FIaDRlRklTa3BDZVhrNXRMVzFZV3RyaTU0OWUyTGd3SUUxS2tNK1o4NGNsSlNVSUNvcUNoa1pHYkMydGdZQUZCWVdJaXdzRE45Kyt5M1dyMS9QNlVGZVcrM2J0OGVVS1ZNUUVoS0M1OCtmSXlVbEJhcXFxakExTlVYZnZuM2g1T1JVNmF4L0d4c2JhR3BxSWk4dkR3TUdESkMvTFE4cVp2Z1BIanhZWmdXSm9xSWluRDU5R2lrcEtWaStmUGw3Qy9vTkdUSUVCdzhleEJkZmZDRVZ5SmRseElnUkVBcUY4UGIyaHArZkh3d05EVEYzN2x3WUdocFdtakF3WU1BQTdOKy9INFdGaFpXV2hwODJiUnJhdEdtRDgrZlBJeW9xQ3RIUjBUQXdNRUQvL3YybEtsL0lTMTFkSGR1MmJjT3laY3N3Zi81ODdONjlHNGFHM0ZZalFxR3d5Z1FOaG1Gdy92eDU5dGhaczJiSlBaN3QyN2ZqenAwNytQTExMMkZ2YjgrdUx5OHZ4NzE3OTNEKy9IbEVSa2JDM053Y1pXVmxPSFhxRk9MaTRqQng0a1NwS2czRnhjVll0MjRkU2twS3NHalJJcllTUkVGQkFjNmRPNGNUSjA1QUtCUmkrdlRwR0RCZ0FMWnMyWUt6WjgvQzE5Y1hYM3p4QlJ3Y0hEaXRGY0xDd21SV01raElTRUJjWEJ5V0xGa0NBSWlJaU1EbXpadVJsNWVISDMvOEVRY09ITURNbVRNeGE5WXNPRGc0Z00vbnc4REFnTjBmcVBnZHNyR3hZUjluWm1iQ3k4c0xYYnQyaGFPam84ejNhc2lRSVp6SE5Tbk5YMWZoNGVISXpNeUVqNDhQMU5YVlpiWWV5Yy9QWjVNZjh2UHpFUmtaV2VVNWk0dUxJUktKY1BmdTNTcjM2OUtsQzN2dkF5cXVTejgvUDV3N2R3NVBuanpCTDcvOGdqNTkrckRiMTY1ZGk4REFRTmpZMktCMzc5NndzN09UbVFoQ0NDR0VrTHFoaEFGQ0NDR0VFbytRendBQUlBQkpSRUZVRUVMSUorOVJ4aHNFUHE4b1VjdEloZjFyZ1dIWTBnUVcranJvMWJwNVBZMlFFRUxxbHlqL05idk1WMjhpYzUvU3gzZFFubFhSSTExZzFBbks3WWZJM0U4ZXpabzFrNXJSZit6WU1haXJxME5aV1JsdjNyekI2OWV2WVdWbFZXVlFYK3pHalJzb0tpcENXbG9hdExTMGNPVElFYWlvcU1EUzBoTCsvdjVTKzVlVmxTRWhJVUZxbTZHaG9WUXdzVTJiTmxpNGNHR05YOXVmZi80cGM3MmVuaDdXcmwwcnRiNXYzNzdRMGRIQkw3Lzhnb1VMRjJManhvMHdOVFd0OGZOSlVsZFhoNHVMQzF4Y1hHcDlyRUFnWU5zUlZLVkpreVpWdHBJUVc3SmtDU2VZS2pacjFpem82K3RqMTY1ZFdMeDRNWDc5OWRjNlZWYW83UDFXVVZIQitmUG5aVzc3K3V1djJRb1NZandlRDJQR2pKRlpnYUd5MTZ1bnB3ZGZYOTlxeHpoZ3dBQU1HRENneW4yMHRiVXJmUjRsSmFWcTMzTTlQVDFzMmJJRjkrN2RnNEdCQVR3OVBhR3FxZ29WRlJVa0pTWGh6WnMzYU41Yzl0OGw4Zkh4MkxWckYySmlZbUJxYW9vMWE5WkFXMXU3MnRjbFMwQkFBQzVkdW9TZVBYdGkxcXhaS0M0dVJtUmtKQUlDQW5EbnpoM2s1ZVhCeU1nSWl4Y3ZadHRlWEx0MkRZY09IY0tLRlN1Z3A2ZUhidDI2b1d2WHJ1alJvd2QrKyswM1BIbnlCT1BHalVPWExsMlFtSmdJSHg4ZitQajRvTEN3RU5iVzFwZy9mejdhdEdrREFOaTRjU01DQWdKdytQQmhuRGh4QWlkT25JQ3hzVEVjSFIxaGEydUx1TGc0akJneFFtcmNlL2Z1aGJhMk5scTNibzNWcTFmamYvLzdIMHhOVGJGeDQwYTBiTmtTWGJwMHdkcTFhN0ZseXhhY09YTUdQLzMwRTh6TnplVjZqMlNKaVlsQlRFd01uajE3QmdCc1ZZYXJWNit5VlE0a2xaYVc0dUhEaHpoKy9MalV0dUhEaDFmNU94VVRFNE1USjA1QVEwTURNMmJNQUZDUk1PSHI2d3NWRlJXOGZQa1NLU2twc0xXMUJRQ2twYVZoMWFwVk5Yb2QxZTIzZCs5ZW1KaVlJQzR1RG41K2Z2RDM5MGRPVGc2TWpZMnhZTUVDOWpuRnhvOGZqMmJObXVIV3JWc0lDQWlBb3FJaWV2VG9nVUdEQnFGNzkrNHlreDBJSVlRUVVudVVNRUFJSVlRUVFnajU1TzBNaUhyN2dKRy9IWUhrYk16NXZUdlhjVlNFRVBMK2lBcXkyT1hLRWdZSzdoNWdselVILy9qZXgrVHI2NHZVMUZRQUZSVUFySzJ0TVd6WXNCb2Q2K1hsaGN6TVRMUnQyeFkyTmpiNDg4OC80ZXpzak96c2JCdzVja1JxZjBORFF6eDgrQkFQSHo3a3JMZTN0Nit5ai9yNzBxbFRKMnpZc0FGTGx5N0YxYXRYTVgvKy9BWWZRME1hUFhvMEJBSUJ0bS9manJDd01QVHIxNit4aC9SUjBORFF3T0RCZ3dGVXpLUlBTMHNEVUpFODBhdFhMemc1T2NrODd0V3JWM2owNkJIR2poMkxLVk9tMUtoaVJtVjY5dXlKU1pNbTRhdXZ2a0pKU1FsY1hWMlJtWmtKUHA4UFcxdGJEQjgrSEQxNjlPQlVPeGc2ZENnKy8veHorUGo0NE5LbFM3aDI3Um9lUG55SW5qMTdzaTBDcGsrZkRnRFl0MjhmZ29PRDBhbFRKM3oxMVZmbzFxMmIxQmpzN094Z1oyZUg4UEJ3WExseUJmZnUzVU83ZHUxUVhsNE9JeU1qOU83ZFcrb1lKU1Vsekp3NUU2OWV2Y0w5Ky9meDlkZGZZK0xFaVd4MUNnTURBM2g0ZU9ENDhlTUlDd3RENjlhdDVYNlBaRWxQVDhlQkF4WDNYQk1URTdaMWhMZTNONUtTa3FUMlYxQlFRRUpDQWhJU0VxUzI5ZTdkRzVxYW1wZy9mNzdNaWdXVEowL0c1TW1UT2VzRUFnR2JZTVBuODJGcGFZbHg0OFlCcUVpYTJydDNiOTFlNEwrTWpJemc2ZWtKYjI5dktDb3FvbGV2WG5CMGRKVDVjd1FBQ3dzTFdGaFlZTWFNR1lpT2pvYXZyeTl1Mzc2Ti8vM3ZmMWk1Y2lYZE93Z2hoSkI2d21NWWhtbnNRUkJDQ0NHRUVFSklZOGtyS1lYRmhrTW9MYS9vNDhvd2pGeGxtQmt3NFAxYm1VQkhWUm14Uzc2R3NxRDZudGFFRU5JWTN2ejVEVXFmM2dNQTZIN3pKNVRNN0RuYnkxNDlSWmJuVUFDQVF0TzJhTHJRcDhIR0poS0p3T1B4NmxRU1B6dzhISmFXbGg5Y2ordms1R1MwYk5teXl0THhINU9rcENRWUd4czM5akFJZ056Y1hHaHBhZFg3ZVdOaVl2RDA2Vk8ya2taTlJFVkZRVjlmbjYySUlCUUsyWm5rV1ZsWnlNdkxZeXNLMUVScGFTbWJCRkZVVkFSVlZWV3BmWXFMaTluN3hmdDZMMnBDSkJJMTJ1OC93ekFRaHdyZTV4Z1NFeE1SR1JtSmdRTUh5bFZkcEtDZ0FMZHYzMlpiUXhCQ0NDR2s3aWhoZ0JCQ0NDR0VFUEpKMjNFM0VyLzRWQVRONnRTTlFDSmg0UHUrWGJGeWNQZHFqaUNFa01hVHRmMExsTDJNQndEb3pic0FnU0YzVm4zT21TVW9qcWlZYmFybHRBcXEzYjlxOERFU1FnZ2hoQkJDQ0huL0tBV1BFRUlJSVlRUThzbGlHR0MzUkR1Q3VtUlRpNU1GZUR4Z1pxK09kUndaSVlTOFg2TDh5bHNTTU1KaUZFZDVBd0I0U3VwUTZmeGxnNDZORUVJSUlZUVFRa2pEb1lRQlFnZ2hoQkJDeUNmcmV2eHpwT1VXL1B1SWdielZyeVhydGcyM05JR0JoblNwVzBJSSthOWdHQWFpZ3JjSkF6d05BODcya3JnYmdLZ01BS0RhMVJrOEpicW5FVUlJSVlRUVFzakhpaElHQ0NHRUVFSUlJWitzL1VFeDdESWpaeThDQnVBa0dyajJzS3JqcUFnaDVEMHJ5bVlYZVNwYTRMMlRMVlg4d0lkZFZ1MDhzc0dHUlFnaGhCQkNDQ0drNFZIQ0FDR0VFRUlJSWVTVGxQZzZGLzg4VGdaUVVTRkF6dUlDbkQ0RzdmUjEwYWR0eXpxUGpSQkMzaWRSd1d0MldWWTdncEw0V3dBQW5xb09CQzJweFFvaGhCQkNDQ0dFZk13b1lZQVFRZ2doaEJEeVNUb2dVVjJBRS9XdkxZbE1nK2xVWFlBUThnSGdKZ3pvY2JhVlBQSUh5a29BQUNvZGhqVG91QWdoaEJCQ0NDR0VORHhLR0NDRUVFSUlJWVI4Y2dxRlpmZzdOTzd0Q2w0ZDJoSDh1NnlxS01ERXJ1M3FQRFpDQ0huZlJJV1NDUU82bkczRk1WZlpaZVYyQXhwc1RJUVFRZ2doaEJCQ0dnY2xEQkJDQ0NHRUVFSStPYWNpNHBGWElnVEFEZnJYbWtSaGdrbmRQb09hb3FDdVF5T0VrUGRPVkpUTEx2TlZ0ZGhsUmxoY1VXRUFBQlFVb1dUV3U2R0hSZ2doaEJCQ0NDR2tnVkhDQUNHRUVFSUlJZVNUcytkZTlOc0hqSHp0Q0JnQTRMMDlkbGF2VG5VYkZDR0VOQkJSVVE2N3pGUFZZWmVGejRMWmRnVEtacjNCRXlnMStOZ0lJWVFRUWdnaGhEUXNTaGdnaEJCQ0NDR0VmRkx1UFgrQlI1bHYyTWM4T2RzUmdBRjQvOVltNkdmYUVpWk50S281Z0JCQy9oc1lpWVFCdnFvMnUxejZQSVJkVm03WHYwSEhSQWdoaEJCQ0NDR2tjVkRDQUNHRUVFSUlJZVNUc2k4d2hsMldyN2JBdnlUeURGeDdkS3pMbVFnaHBFR0pLa3NZZUJiTUxpdVoyalhvbUFnaGhCQkNDQ0dFTkE1S0dDQ0VFRUlJSVlSOE1qTHlpK0FkKzVSOUxHZHRBVERNMjJOYmFLbGo2R2V0Nnp3MlFnaHBLS0xDYkhhWjkyL0NBRk5lQm1GeStML3JkS0RReExoUnhrWUlJWVFRUWdnaHBHRlJ3Z0FoaEJCQ0NDSGtrM0V3S0FibG9vcTZBa3pkNmd1d1hIdGFnUzl2V3dOQ0NHa0VUSEV1dXl5dU1GQ1dFZzZJeWdFQVNzWmRHbVZjaEJCQ0NDR0VFRUlhSGlVTUVFSUlJWVFRUWo0SlpTSVJEZ1hIU3F5UlA4Z3Z6ZzlRVXVEamE1djJkUm9YSVlRME5Na0tBK0tFQWNsMkJJcXRPamY0bUFnaGhCQkNDQ0dFTkE1S0dDQ0VFRUlJSVlSOEVpNCtlSXJNZ3FLS0Iwd2QyaEZJTEkvdWFBWmRWZVc2RG8wUVFob1VVNVRETHZOVWRRQUFwYzlDMkhXVU1FQUlJWVFRUWdnaG53NUtHQ0NFRUVJSUlZUjhFdllGeHJETGRXcEh3THc5ZHBaZHA3b01pUkJDR29WSUltR0FyNm9GUmlTQ01DbXNZZ1dQQjhWV1hSdHBaSVFRUWdnaGhCQkNHaG9sREJCQ0NDR0VFRUkrZW84eTN1QitVanFBaW1RQkhrKysrZ0lNQS9iWWJrWUc2TlM4YWIyTmtSQkNHZ0xETUdCSzh0K3VVTkZDZVdZQ21OSkNBSURBd0FJOFJhcWNRZ2doaEJCQ0NDR2ZDa29ZSUlRUVFnZ2hoSHowZGdaRXZYM0F5TnVNQUpCc1NEQzloMVVkemtNSUlZMmtXS0lkZ1lvbWVEd2V5bDQrWXRkUk93SkNDQ0dFRUVJSStiUlF3Z0FoaEJCQ0NDSGtvNVpYVW9xVEVXK0RZVHc1MnhGSVZpYlFVVldHY3llemVoa2ZJWVEwSkZIeDIrb0NQR1ZOQUVEWml6aDJuV0tMRGcwK0prSUlJWVFRUWdnaGpZY1NCZ2doaEJCQ0NDRWZOYStRT0pTV2l3RDhXeDlBem5ZRWtwVUpwdHAyZ0lCUC96dEZDUG53TUNWNTdESmZSUU1BSUpTb01DQXdvR1FvUWdnaGhCQkNDUG1VMERkY2hCQkNDQ0dFa0k4V3d3QzdPZTBJNUQrWE9NK0F4d05tOXVwWXQ0RVJRa2dqWVVwa1ZCaElsMGdZYU42K3djZEVDQ0dFRUVJSUlhVHhVTUlBSVlRUVFnZ2g1S1BsbjVDTXROeUNmeDh4OGhjWGtFZzBjUHpNQkFZYXFuVWVHeUdFTkFiSmxnUjhGVTJJaW5JaHlzdW9lS3loRDU2U1dtTU5qUkJDQ0NHRUVFSklJNkNFQVVJSUlZUVFRc2hINitEOUIrd3lJMmQxQVFiY0xnYXVQYTNxTmloQ0NHbEUzQW9ER2loNzhmWStLV2htMFJoRElvUVFRZ2doaEJEU2lDaGhnQkJDQ0NHRUVQSlJ5c2d2Z3MraloreGpucnpsQlNUNkdMUnBvb1crYlZ2V2NXU0VFTko0bU9JOGRwbW5vc0Z0UjJCZzFoaERJb1FRUWdnaGhCRFNpQ2hoZ0JCQ0NDR0VFUEpSMmg4WXpWWVZrTGU2UUlXM2lRWno3YXpyTkNaQ0NHbHNvaEp1UzRLeTlJZnNZNEdCZVdNTWlSQkNDQ0dFRUVKSUk2S0VBVUlJSVlRUVFzaEhwMHdrd2dHSmRnVHlZdkEyWFVCVlVZQ0pYZHZWK1p5RUVOS1lPQlVHbERVZ2xFd1lvSllFaEJCQ0NDR0VFUExKb1lRQlFnZ2hoQkJDeUVmSE96WVIyVVVsRlE4WVFPNXVCQkltZEdrSE5VVkIzVTlFQ0NHTlNNUnBTYUNKc296SDdHTktHQ0NFRUVJSUlZU1FUdzhsREJCQ0NDR0VFRUkrT2djbHFnc3drSzhmQVNQeFh3Q1kwY09xYm9NaWhKRC9BRWFpSlFFQW9Gd0lBT0JyTkFWUFNhMFJSa1FJSVlRUVFnZ2hwREhSOUJoQ0NDR0VFRUxJUnlYeGRTN3VKcVlCK0RkWlFNN3lBanlKLy9aczNSenRESFRyWjRDRUVOS0lKRnNTTU1JaWRsbEJ0MVZqREljUVFnZ2hoQkJDU0NPakNnT0VFRUlJSVlTUWo4cWVlMUZ2SHpBOHlOMk5RS0l3d2JUdUhlb3lKRUlJK2M5Z1NndmVQaWgrVzIxQVFkZW9FVVpEQ0NHRUVFSUlJYVN4VWNJQUlZUVFRZ2doNUtOUktDekQ4ZkJIN0dONWt3VVk1dTNCT3FyS0dHblZ0czVqSTRTUS93SlJ5ZHVFQVZGUk5ydXMwSVFxREJCQ0NDR0VFRUxJcDRnU0JnZ2hoQkJDQ0NFZmpkT1JqNUZYVXRHUG0yRVkrVE1HSkk2YmF0c0JBajc5cnhNaDVPUEFTQ1lNNUdleHk5U1NnQkJDQ0NHRUVFSStUZlN0RnlHRUVFSUlJZVNqc1R0QW9oMkIzTDBJM2g3SzR3RlR1N2V2MDVnSUllUy9SREpob0R3M2cxMFdVSVVCUWdnaGhCQkNDUGtrVWNJQUlZUVFRZ2doNUtNUWt2d1NqekxmQUFBWU1PREptVEhBZ0dHWGgxaTBSa3R0alhvWkh5R0UvQmN3cFlYc2NubHVHcnVzb0d2VUdNTWhoQkJDQ0NHRUVOTElLR0dBRUVJSUlZUVE4bEU0ZVAvQjJ3ZU12TWtDM01JRTAzdFkxV2xNaEJEeVg4T1VTclFrRUZjWTRQSEIxMjdSU0NPcUVCSVNncVNrSkpuYjh2UHpjZXJVS2VUbDVUWHdxQ293REZQOVRnQ0tpNHNoRkFyZjgyaWs1ZVhsb2JpNHVNN25PWExrQ0c3ZXZGa1BJNnBRVWxKUzdYdFhYRndNa1VnazEvbFRVMU1SSEJ3czgzaDV6eW1QK3Y2WkJ3UUU0T0hEaDVWdWo0aUl3TTZkTzFGU1VsS3Z6MHNJSVlTUVQxTnBhU2x5Y25KUVhsNHVjM3RaV1JseWNuSWE1ZTljMG5Bb1lZQVFRZ2doaEJEeXdjc3JLY1c1NklTM0srUnRSOEM4VFJsb29hV09BV1pVb3BzUTh2R1FUQmJnS2Fxd3k0MWRYYUNzckF4NzkrN0Y5dTNiWlc1LzgrWU45dTdkaTl6YzNDclBVMXBhaXFLaUloUVdGcUtnb0FDNXVibkl5c3JDeTVjdmtacWFpaWRQbmlBMk5oYmg0ZUVJREF5RW41OGZMbCsrakZPblRzSEx5MHRta0RrNU9SbXpaczFDWm1ZbXV5NGdJQUF6Wjg2VTJ2ZkNoUXVZTkdtU3pMRzlldlVLNmVucG5ILzUrZmtBS29MbVJVVkZWZjZyNmd0YWQzZDNUSmt5QlVWRlJWVytQOVc1ZmZzMm9xT2o2M1FPc1pLU0VpeGF0QWkvL3ZvcnlzcktLdDF2eTVZdG1EMTdOdExUMHl2ZEp5NHVEblBtekVGOGZEeG4vVC8vL0lQbHk1ZExuZC9QencvVHBrMURSa1lHM2xWU1VvS2NuQnk1LzczcjVjdVhjSFoyaHJlM043dU9ZWmhxZjU1Vi9heTJiOStPclZ1M3NvOExDZ280MStiang0OXg3dHk1RC81TGUxZFhWd3dlUEJpbHBhV05QUlJTQzRjUEg4YW9VYU1RRWhMUzJFTWhSRXBEWDUvKy92NFlQSGd3L3Z6enp3WjVQa0xlRnpjM044eWFOYXZTdnkwT0hqeUljZVBHNGRXclZ3MDhNdEtRQkkwOUFFSUlJWVFRUWdpcHE4UEJjU2d0Ly9mTGRBYmd5Wmt3SU5uR1lGYXZUbktmaHhCQy9vdVlFb21FQVFWbE1NS0tXZWtLdWcyZkhMVmh3d1lFQndlemowdExTNUdZbUlqUm8wZHo5anQ4K0RBN1M1MVh6VTE1OSs3ZHVIVHBVcTNHSVJBSW9LS2lBaFVWRll3WU1RSTZPanFjN1h2MzdvV1NraElFQWdFQ0F3UFJzMmRQbEpTVXNGK1kzcjkvSHlZbUp0RFgxMGRpWWlKTVRFeGtQcytpUll2dzRzVUx6cnF2dnZvS1U2ZE94ZVRKazVHZG5WM2xPTWVPSFNzelNjSFB6dzhCQVFHd3M3TkRaR1JrdGE5WFgxOGZwcWFtMWU0bk5tSENCQlFVRkZTNzM5bXpaNkdvcU1nK1ZsWldScytlUGVIbDVZWDgvSHlzV3JVS3lzcktuR09DZ29MZzcrOFBHeHNiR0JnWVZEbG1SVVZGTEZpd0FKTW1UWUtMaXd2NGZPazVVTVhGeGZqamp6OXc3ZG8xV0Z0YlEwRkJRV3FmYytmTzRjQ0JBOVcrbnNwY3ZIZ1JxcXFxN09NTEZ5NmdyS3dNTmpZMjdMcms1R1JNbno2OTJuT2RPM2NPR2hyY3RrY0pDUW5Jek15RW82TWp1ODdMeXd2WHIxL0g0Y09Ib2FtcFdhTnhlbmg0NFBMbHk1VnV2Mzc5ZW8zT1F6NXNVNmRPUlVwS2lzeHRuVHAxd3ViTm0ydDl6cmk0T0JRVUZDQWhJWUZ6M1g5SVhyOStqZkhqeHdNQWhnNGRpaDkrK0tIU2ZVZU5Hb1h5OHZKYWY3WjhyTUxEdzNIeDRrWEV4c1lpT3pzYkNnb0thTnEwS1hyMDZJRjU4K1kxNkZnS0N3dWhwcWJHV2ZjeFhKOVZ5YzNOeGNXTEYzSC8vbjJrcEtTZ3NMQVEydHJhYU5xMEticDE2d1pIUjBjWUdocktmZjdTMGxJb0tDakkvUHlzem8wYk4vRGJiNytoYytmTytQMzMzMlh1czNUcFVvU0dobUxldkhrWU5XcVUxUFpidDI1aDNicDE2TkdqQjlhdFcxZnJNWHlLWlAwZTFOYXRXN2NRRWhLQ0lVT0dTQ1dPcXF1clExOWZIK2ZQbjBlN2R1MlFrcElpOWJtaXA2ZUh0bTNiMW1rTTVMK0JFZ1lJSVlRUVFnZ2hIelNHQWZiY2kzcjdtQ2RmZ1FFR2J4TU5sQlQ0K01iV3NsN0dSd2doL3hXU0NRT014SmZCQ2swYVBtRmcrdlRwbURCaFFyWDdxYXVySXlzckN3QmtCb2tsT1RrNW9VT0hEbmoxNmhXTWpJd2dFQWlncUtnSWdVQ0F5TWhJZUhsNVlkT21UVEEyTm9hS2lncFVWVlh4L1BsekNJVkNXRmhZU0ozdnhvMGJ1SC8vUG5iczJJSEV4RVNzWDc5ZUttams2ZWtKVjFkWDlPL2ZINDhlUFVMdjNyMHJIZC9Zc1dQeDVaZGZBb0JVZ09yenp6L0hzR0hEWkI2M2V2VnFxY0F5QUR4OStwU2RpUjRhR29xd3NMQktuN3VzckF4bFpXVVlNbVFJRmk5ZVhPbCs3eW91TG9hTmpRMzY5dTByYzN0b2FDaDhmWDFsdGg2WVBIa3l5c3ZMY2VUSUVYaDZlbUxKa2lYc3RyeThQR3pkdWhXR2hvWll2bng1bFQvYnBrMmJZdlBtemRpeFl3ZWVQMzllNlg1cGFXbTRjK2NPSmsyYWhNbVRKMWQ1emg5KytFRXFnZUhxMWF1SWpZMlZHVHk4ZCs4ZS9QMzlPZXZ5OHZKdytmSmxqQnc1RW9hR2hpZ29LT0FrRTN6MTFWY3lyNnV3c0RCY3ZIaFI1cmh1Mzc0Tm9PSjZFQXNKQ1lHdXJtNk5rd1VrbVppWVNDWEJrRTlQcDA2ZHBBS0E4Z1ozbGl4Wmd0allXUFRvMGFNK2h0Ym9mSHg4TUhqd1lIVHExS214aC9LZmQrREFBUncvZmh3QTBMSmxTN1JxMVFwdjNyekJpeGN2Y1BQbXpRWkxHRWhPVHNiYXRXdngyV2VmWWRHaVJaeHRIOXYxS2NuUHp3OGVIaDRvS2lxQ29xSWlXcmR1RFRVMU5lVG01dUxKa3llSWo0K0hwcVlteG80ZEs5ZjVEeHc0Z1BQbnorUGd3WVBRMTlldjlmRzJ0cmJnOFhoNDhPQUJTa3BLcEQ1alMwcEtFQlZWOGYvc29hR2hNaE1HeEltUDNicDFrK01WZkhvV0wxNk1WNjllMWFuQ1JWSlNFclp1M1FwMWRYV0Vob1lpTkRTVXM5M0V4QVFNdzRCaEdHUmtaTWhNTk92VHAwK0RKd3lSOTRNU0JnZ2hoQkJDQ0NFZk5QK0VaS1RsVmovN3NYcHYyeEY4MmRFTW1zcEs5WEJPUWdqNTcyQktDOWxsSHZnUWgzZ1ZkRm8yK0ZnTURBeXdhOWN1SkNVbHlkek81L014ZCs1Y2pCOC9udTJuT20vZVBEWUkvUDMzMzhQT3pvNXpqSW1KQ2RUVjFURnQyalIwN2RvVlAvendBN1MxdFFHQVRUb3dNRENBbnA0ZUFDQTZPaG8vLy93eldyZHVqYTFidDNJQ3pJbUppZkQwOU1TWFgzNEpNek96S29QeDR2T25wS1FnTlRXVkRhZ0F3TUNCQTlrdjNzV3p0QUJJQmUrYU5XdUdybDI3U3AxWDNLNUFWMWVYc3o0NU9Say8vZlFUOVBYMWtaMmREV3RyYXl4YnRneEtTdEtmWFZGUlVmajExMThoRkFveFpzd1l6cmJvNkdpMjFVTkJRUUhTMDlOeDkrNWRBR0NEM1NZbUp1amZ2Ny9NMTUyVGt3TmZYMS9PdW52MzdyRWw5TTNOemRHeFkwZTBiOStlUFM4QVhMdDJEVmxaV2ZqNjY2L1pBQUlBYUdwcXNvRzd5NWN2WS9mdTNaeHpNd3lEa1NOSEFnQmJOdGZaMlpuZExoUUtjZnIwYVp3K2ZSb0FvS0tpZ2xPblRrbU51M2Z2M2xKSkdKR1JrWWlQajVmNVdsKytmQ21WTUhEbXpCa0lCQUo4OWRWWEFJQ3RXN2ZpMmJObldMWnNHUURBMHRJU1BYdjJsRHFYck5ZR0FDQVNpWEQ5K25WWVdsckN5S2lpVFVoR1JnYVNrcEtrS20vVTFEZmZmQU43ZTN1NWppVWZqOHFTanVUUnBFbVRLaE9qUGlSTm16WkZWbFlXUER3OHNHZlBIazZWRk1JVkZ4ZUg0OGVQUTBOREEydldyRUhIamgzWmJZV0ZoYmh6NTA2RGplWDE2OWRJVEV4RXUzYnRwTFo5VE5lbkpHOXZiM2g2ZWtKRlJRWHo1czNEc0dIRE9BSDU0dUppQkFZR3l2d2JvS1ppWTJOUlhGd3M5L0hhMnRxd3NMREFvMGVQRUIwZExWWGhJVEl5RWtLaEVJcUtpb2lNakVSNWViblUzMElSRVJFQThGRldoM2dmSWlJaTBMeDVjN21QVDAxTnhkS2xTOUcwYVZOczNib1ZkKy9lUlhoNE9INzg4VWYyZm5qbzBDRWNPWElFYm01dU1EVTFoYnU3TytiUG4xOXBSUzN5WWFPRUFVSUlJWVFRUXNnSDdlRDlCK3d5d3pEVmxxeXVpV2s5ck9wOERrSUkrYTloU2lXU3EzaHZaNFFyYUZWZUR2NTlpbzJOaGJHeHNWVGcvOW16Wi9EeThrTFRwazNoNXVhR3hNUkViTnUyRFQvOTlCUFUxTlN3Yk5reWxKU1V5RHluZ1lFQmxpeFpndDkvL3gxejU4N0Y5dTNicFlMdEFIRG56aDJzWDc4ZU5qWTJXTGx5SlNkWklETXpFeXRXcklDbHBTVmNYVjFyOUZyRS9aS2pvNk1SSFIyTm5Kd2NxS21wb1hQbnpyV2FxWmVkblkzMDlIUm9hMnVEeCtQaDNMbHpZQmlHRXhpSmo0L0h5cFVyb2FtcGljMmJOeU16TXhPTEZ5L0dUei85aENWTGxyQmZIaGNVRk9ENDhlTTRlZklrV3JWcWhkV3JWNk5sUzI1eWlKZVhGeDQ4cVBnY0ZRcUZ5TXpNUkhoNE9BRGd4eDkvclBHNEphMWR1MWFxQis2N0pXNGxuMStTdWJrNWR1N2N5WTZudUxnWTMzLy9QV2ZtZmszNSsvdXpyNlcrWldabTR2VHAwNWc3ZHk0ME5UWHg1TWtUM0xwMUN4TW1USkE3NkJnYUdvcFhyMTdoaXkrK1lOZUoyM2I0K1BqQXo4OFBBTmhyZityVXFaempQLy84ODBhYjRTY1NpYXF0QUVMSWY0MjRqTHV2cnkrT0hUdUdyNy8rdXJHSDlKOGxudms5YU5BZ1RySUFBS2lwcWNIQndhRXhodlZKU0V4TXhQYnQyNkdzckl6Tm16ZkxyRnlqb3FMQ3FVelRXTHAzNzQ1SGp4NGhMQ3hNS3Vndi9qenIzcjA3N3Q2OWk3aTRPRmhadmYxLzd0ZXZYeU01T1JrR0JnWm8xYXJoSzE5OWFrUWlFZHpjM0tDaG9ZRU5HemF3Q1p2Nzl1M0QxcTFic1dUSkVnUUZCZUh4NDhmNCtlZWYwYnQzYnpBTUEyMXRiZnowMDAvNDg4OC9vYTZ1M3Rndmc5UXpTaGdnaEJCQ0NDR0VmTEF5OG92ZzgrZ1orMWplWkFFR0RIai9WaGRvcDY4TEc2UEdDWjRSUXNqN0pKSm9TUUJST2J2STEyeldDS09wWUdob3lQbkNHSGg3TDFkV1ZvYVZsUldLaW9vQVZNdzQ0L1A1RUFnRTdBeDJXZnIyN1Fzakl5TUVCZ2JLVEJZQUFDc3JLN2k0dU1ERnhVVXEwSm1ZbUFoMWRYVzR1YmtoUHo4ZlhsNWU2TkNoQTRxTGkrSGs1SVR5OG5JSWhVSTRPVG14cy9IKytlY2ZxS3VyczdQWlI0MGFoYVZMbCtLenp6NWp6NXVSa1lHWW1CZ0FGWDJDWlVsUFQ4ZUNCUXM0NjhhT0hjdVdEMDlOVGNYMzMzOFBVMU5UckZtekJqbzZPdERWMVlXbnB5YzJidHlJNmRPbnc5blpHUm9hR2poeDRnU0tpb293YnR3NFRKNDhXZWJNUTNHZjRhS2lJamc3TzJQWXNHR2M1OSsyYlZ1bDczTmxEaHc0SVBQbkl4S0pNRzNhTlBUdjN4L2ZmUE9OekdObGpkSGUzaDdaMmRuSXpzNnU4UmhhdG15SkowK2VWSm93a0pHUmdmejhmTTY2b3FJaWlFUWlwS2VuUysyZmw1ZkhMak1NZ3kxYnRxQnAwNmJvM0xrelVsTlRzWGZ2WGhnWUdNREZ4UVVaR1JrMUhxY2tjVlVFeVJtWGx5OWZocDZlSHNhTkc4ZXVpNGlJd0wxNzl6QjY5R2pPREZOalkrTmFQMmRnWUNCKy92bG5qQmt6QnJObXplSnNDd3NMdzA4Ly9jVHA4WjZUazRNeFk4YmdzODgrdzRvVksrRHU3bzRIRHg3QXlja0pjK2ZPQlZCUmJjUEx5d3VCZ1lISXpjMUZzMmJOTUhqd1lFeVlNS0hhdnRncEtTbFlzR0FCQ2dzTDRlYm14aVlUaWZ1bUp5UWtJQ3NyQzVxYW1yQ3pzNE9ycSt0N0QxZzhmLzRjeDQ4ZlIwUkVCTEt6czZHbXBnWXJLeXRNbURBQmxwYmM5bFYvL1BFSExsNjhpRjkvL1JVYUdocjQ4ODgvOGZEaFEvQjRQRmhaV2NIVjFWWG1yTXo0K0hoNGVYa2hKaVlHUXFFUWJkcTB3Ymh4NDlDdlh6OTJIOG4zL3ZmZmY4ZkJnd2R4Ky9adDVPYm1vazJiTnBnNWN5WTZkKzRzOStzc0xTM0ZxVk9uY1AzNmRieDgrUkthbXBybzFhc1hwazZkeW1scjRlSGhnY3VYTCtPMzMzN2pWRVZoR0FiZTN0N3c5dlpHY25JeTFOWFYwYWRQSDB5WU1BRXVMaTVvMjdZdDl1elp3Kzd2NnVxSzU4K2Y0L0xseTdoNjlTb3VYTGlBOVBSMDZPbnB3ZG5aV1dhNTh2b21Fb2t3YTlZc0JBVUY0ZGl4WS9qODg4OXI5SHNrRkFweDgrWk4rUHI2SWlVbEJUazVPV2pXckJtR0R4K09NV1BHU1AzL1NIRnhNYzZlUFl0YnQyNGhOVFVWZkQ0ZnhzYkdtRGx6SnFjVlFtMnVOWkZJQkY5ZlgzaDdleU0xTlJVaWtRaEdSa2FZTVdNR3VuVHBVajl2a0FRVkZSVUFZQ3ZTMUVSTjd3VTF2UmJ5OC9QWnRqNUFSU0tWajQ4UGdJclBLa3RMUzVuWDUrM2J0N0YyN1ZxTUh6OGV3NGNQeDU0OWV4QVJFWUh5OG5KWVcxdGovdno1TURRMGxCcS9uNThmenA0OWk4VEVSQ2dxS3NMS3lncFRwa3lCbVpsWjdkL0FPdkR5OGtKNWVUbG16SmdoTTFtZ0trbEpTVGgvL2p5aW9xTHc4dVZMS0Nnb29GT25UbkIxZFdXdjlaMDdkK0xjdVhQc01lS3FPVFkyTnRpd1lRTzd2aWIzS1Z0YlcvejExMTh5cXpJRkJ3ZERUMDhQdlhyMVltZXlTLzc5SjZ1NlFFM0c3K2JtaG9DQUFDeGJ0Z3dEQmd5UWV0NHBVNllnSXlNREowNmNrS3UxVDNVaUlpSnc0c1FKSkNRa29LQ2dBQVlHQmhneFlvUlVaYUNhWGs4MStieWJOV3NXbmo0TzJRcVhBQUFnQUVsRVFWUjlDZ0I0OGVJRkJnOGVESURiN3F1NjgvRDVmTGk1dVlIUDU2TzR1QmlwcWFrQWdHKy8vUlo2ZW5wSVRVMUZURXdNN3QrL2o1a3paN0xiWFZ4YzhQVHBVL2J2TWkwdHJmZnl2cExHUVFrRGhCQkNDQ0dFa0EvVy9zQm9pTnNtdjIwb0lBZUpnK2ZZVVE5VFFzakhpWkZJR0dESzNzNEFWOUNXL3FLOElXaG9hT0RNbVRNNGVmSWtaejJQeDRPV2xoYkt5c3FRbloyTnJLd3NxS21wc1lGOVdRa0RHemR1NUpTOEZ6dDI3QmdBc0cwTlpzMmF4UW5tdlB2Y3MyZlB4cEFoUTdCKy9YcW9xNnRqeDQ0ZHVIbnpKa2FOR29YbHk1ZExuWC8vL3YzSXlNaEFaR1FrUkNJUlJDSVJTa3RMVVZCUWdDWk5tbkQydlhidEdqdEx2TEt5djJabVp2RDA5RVJKU1FsNFBCNWF0R2dCQTRPM1NXd3RXN2JFaWhVcllHTmp3d211dDI3ZEdqTm56c1Q2OWV2WmxnZ0tDZ3FZUFhzMmhnNGRXbTJaNHZ2MzcwdFZCUkE3ZXZTb3pMTCtBRkJXVmlhMXJyTHl1T0o5TlRRMHBDb2R5R0poWVlIeDQ4ZERXVmtaZi8zMUYyN2R1bFdqMmZ0Q29SRHo1czJEdGJWMXBmdS9HeHlYTkhueTVDclBMeEtKOFBEaFErVG41M01TSDFhdFdzVUcxUUJnelpvMU1nUGs0bXRSVW54OHZGU0FKU29xQ284ZlA0YUxpd3NuOEZCZVhvNTc5KzdCeWNtcDNzck0xeGJETUZpMWFoVTBORFF3Yk5nd3RHalJBZ0NRbHBhR1JZc1dJU3NyQ3pZMk5tamV2RGxpWW1KdzZOQWhKQ1ltWXVYS2xaV2VNeTh2RHl0WHJrUitmajYrKys0N05sbmc5ZXZYV0xKa0NRd01ER0J0YlExMWRYV0VoNGZEMjlzYjZlbnBuSUJXZlFzS0NzTHExYXRSVmxhR0xsMjZvSHYzN3NqSXlFQmdZQ0FDQXdPeGZQbHlUckJNTERvNkdxZE9uY0pubjMyRzNyMTdJeUVoQWZmdjMwZE1UQXkyYmR1RzFxMWJzL3NHQkFSZ3pabzFFQWdFc0xlM2g3S3lNZ0lEQTdGdTNUcms1T1JneElnUm5IT0xSQ0lzWDc0Y3IxKy9SdGV1WGZIczJUTThmdndZeTVjdng5NjllOWwyRnJVaEZBcXhkT2xTUkVkSHc5VFVGSTZPamtoT1RzYVZLMWNRR1JtSkhUdDJWSnVZNGVIaGdTdFhya0JEUXdPOWUvZUdTQ1RDelpzMzhmang0eXFQTzNqd0lHN2N1SUhPblR2RDBOQVF3Y0hCN1BPSmcyRHZDOE13ME5UVXhKdzVjN0Jod3daNGVIaGc4K2JOMVNZZy8rOS8vOE9tVFp0Z2Ftb0tPenM3bEplWDQrN2R1OWk3ZHkvS3k4dlpnQjFRa2VpeGVQRmlKQ1ltd3NEQUFIMzc5a1ZwYVNrZVBIaUFSNDhlc1FrRHRiM1dObS9lakd2WHJxRjE2OVlZUEhnd0Nnb0tFQk1UZzhURXhQZVNNTkNyVnkvczJiTUgvdjcrK095enp6Qnk1TWdxcTRySWN5K283bHBRVkZURWlCRWo4T3JWS3dRRUJNRFkySmhOa3Frc09WRFNxMWV2c0dEQkFoZ1pHYUZYcjE2SWlvcENVRkFRbS9RbCtYbXhiOTgrbkR4NUVucDZlaGcwYUJBS0N3dHg5KzVkUkVSRVlNdVdMYlVPM011cnBLUUVRVUZCRUFnRUdENThlSzJQZDNOenc1czNiOUNsU3hkMDY5WU5pWW1KdUhmdkhoNCtmTWpPRU8vWXNTTjdEV2RsWldISWtDRlFVVkdSNno3VnJsMDdhR2xwNGNtVEo4akp5V0hiUXFXbnB5TTFOUlVPRGc1c0lrZFlXQmpuODFaY3hhSmJ0MjYxR3IrRGd3TUNBZ0p3OCtaTnFZU0IrUGg0cEthbW9sKy9mdThscU8zcjZ3dDNkM2RvYTJ2RDN0NGVQQjRQVDU4K1JXUmtKT2R6dTZiWFUwMC83L3IzN3c4ckt5dGN2SGdSNnVycUdEaHdJSUNLS2syMU9VK3JWcTJ3YWRNbVhMOSt2Y3JYV1ZXMXJjbVRKMU4xbG84SUpRd1FRZ2doaEJCQ1BraGxJaEVPU0xRamtEZGpnR0hlem1iVlZGYkV1TTROOHdVUUlZUTBOS2JrN1l4cXB1eHR3SnF2VmZ2K3A4S2tNQWpUSHFEOFZTTEtzMU9oMm1VMGxEdlV2Q1J4VVZFUjVzK2ZYK1UrbHk5Znh2NzkrOUdxVlN2TzdEOGxKU1dwUVBYQWdRTTVzL21CaW1EUW1UTm5rSm1aQ1Z0Yld3UUZCYUZidDI0SUNBaEExNjVkMGF0WEw2bm5iTisrUFJRVkZXRmdZSUNYTDEvQzI5c2IwNmRQaDdHeE1mVDA5TUF3REdmLzd0Mjc0K0RCZzFCWFYwZEJRUUZ5YzNQWkh2WHZ0aUtZTkdrU1hGeGNBRWlYa3hjbkhZaUpBekV2WHJ6QWl4Y3ZvS09qdzM1NUx3NmtabWRuSXlZbUJzSEJ3UWdLQ2tKV1ZoWU1EUTB4ZHV4WUtDZ280UHo1ODlpeFl3ZDI3OTRORXhNVG1KdWJ3OGpJQ00yYk40ZXVyaTdhdEduREJwekZzelFaaGtGTVRBeG4xbC92M3IzUnYzOS82UjhRS2hJTnJseTVJblBidTk1OTc2clR2bjE3dEcvZm5uMHMyYTZnTXVYbDVSZzZkQ2lBaXBtT3RyYTJNdmRidjM0OVozWStVREhEUHlJaUF1dldyWlBhMzgvUGozMmRDZ29LMkxKbEN4UVVGS0Nzckl3ZmZ2Z0I1dWJtc0xlMzV4emo1T1RFVm9hUUZCMGREVjlmWDg0Nkx5OHZLQ2twY1NwUG5EbHpCbncrbjMwOTh2anJyNy9nN2UzTldkZXJWeStwSUhSdFBYNzhHSU1IRDVacVc3Rng0MFprWldWaHhZb1ZiSG5zOHZKeS9QTExMN2gxNnhhR0RSdkdDUWFKbFpXVllmWHExVWhOVGNYa3laTTVnVEZGUlVWODk5MTNHRFpzR1B0N0lSUUtNV1BHRElTRWhDQXRMWTFOV0toUDJkblorUFhYWHdGVUJHY2x5N0RIeE1UZ3h4OS9oTHU3TzdwMDZRSXRMUzNPc1NkT25NQXZ2L3pDWGhNTXcyRDM3dDA0ZS9Zc2R1L2V6UVpyc3JPejhkdHZ2MEZWVlJXZW5wN3NqTm5jM0Z6TW5Ea1QrL2J0dzRBQkF6aUpJZkh4OFJnd1lBQTJiZG9FZ1VBQWhtR3djZU5HK1BuNXdkdmJHN05uejY3MWEvWHk4a0owZERSR2pCaUJlZlBtc2UvenNXUEhjUERnUVp3NGNRTFRwazJyOVBpZ29DQmN1WElGeHNiRzJMeDVNMXVSSURzN0cwdVdMS255dVVORFE3Ri8vMzcybU11WEw4UER3d05uejU1OTd3a0RZZ01HRE1DTkd6Y1FIQnlNcTFldnd0SFJzY3I5OWZYMXNYbnpaazUxZ0hIanhtSGF0R200Y09FQ0oyRmc4K2JOU0V4TWhKT1RFK2JObThjbUVRbUZRcngrL1JwQTdhKzE3T3hzWEx0MkRZYUdodGkxYXhjYjZCYUpSSnhxS1BXcFdiTm1XTFJvRWJaczJZS2RPM2ZDeDhjSDMzenpqVlJMSVRGNTdnWFZYUXZLeXNwWXNHQUJJaU1qRVJBUWdQYnQyMHRWNUtuS1AvLzhnd1VMRnJEM3Y0S0NBc3lmUHg4cEtTa0lDUWxoL3lZSUNRbkJ5Wk1uWVdscGlRMGJOckRKTWpFeE1maisrKyt4WThjT2VIcDYxdTRObEZOU1VoS0VRaUVzTEN3NENXazFOWExrU0F3Wk1nUnFhbXJzT25HQStQYnQyeGcyYkJqNjlPbURQbjM2NE5telo4akt5c0tVS1ZNNGY3L1U1ajdGNS9OaFkyTURQejgvUkVSRXNFa3U0bllFdHJhMjBOZlhoN0d4TVdKalkxRllXTWlPTFR3OEhIdytuNVB3VXBQeDkralJBem82T2dnSkNVRkJRUUVudVVtY3BGbVh6OUdxaUpOT1BUMDlPWW1Ra2hXUmFuTTkxZlR6VG55UHVYanhJclMwdEtSK0Qycnp1VGx2M3J4S0V3SXVYYnFFdi8vK0czLy8vWGVsQ1pqeXRJd2kvMTJVTUVBSUlZUVFRZ2o1SUhuSEppSzdTTnpEbXBHN0hZSGtVVjkxL1F6S2dxckw1UkpDeUllS0VSYjl1OEN3TFFsNHl1cmdLZFg4eTc3eVY0bkk5VjZOMGljQm5QVWxqL3hoOEhNRWVFcHFsUnpKZGUvZVBiaTd1OHZjSnA3cGZ2bnlaZVRsNWVIdzRjT2NBTGFLaWdyYngxM3MzZUJ3U2tvS1BEdzhrSldWaFdYTGxvRmhHQVFGQldIbXpKa3dNakxDeVpNbjBheFpNMHlaTWtXcUVvRFkzcjE3b2FTa2hKRWpSd0tvS1BXYWxaWEYyVWRSVVJIYnRtMkRoWVVGamg0OWlweWNIS1NrcEVCRFE2TkdNeDdGL1AzOTRlL3ZEd0JTc3paRkloRSsvL3h6ckZpeEFsZXVYRUZZV0JnU0VoTFk4ckNHaG9ibzA2Y1Ayclp0Q3pVMU5kaloyVUZSVVJIT3pzNklqSXpFblR0M0VCb2FpcXRYcjdMbkZKZExCNERrNUdTRWhJUkFXVmtaUVVGQnVIejVNcFl0VzhZR2VZeU5qYVdDNFdLWm1abnNjbGxaR1I0K2ZGanBheFQvWE1XSkRwVlJVRkNRS3I4TkFJV0ZoVExMSEV1cXFsVUY4SFoyZjVjdVhhUysvUGIzOTRlQ2dnS3NyYTJsam91TGkrTThGcGVWMzd0M0wwcEtTckJ3NFVLcFk3cDA2WUtlUFh2S0hJTmt3a0JJU0FpQ2dvSXdjZUpFdGlJR1VGRWl2bCsvZmpKTFpkZlVreWRQcE5iVlIzQ2RZUmlwU2d3UEh6NUVYRndjN096c09MMjBGUlFVNE96c2pQdjM3eU1nSUVCbXdvQ0hod2NpSXlQaDZPZ29OVk5SVTFOVGFtYXRvcUlpYkcxdGtacWFpdWZQbjcrWGhBRmZYMThVRmhiQzJkbFpxbWU3bFpVVkhCd2NjT1hLRmZqNys3UDNDREVIQndmTzd3eVB4OE8wYWROdy9mcDFUbEJML0J4ejVzemhsTUxYMHRLQ2c0TURqaDQ5aXJDd01QVHQyNWZkSmhBSU1HL2VQQWdFQXZiY3pzN084UFB6UTBKQ2dzelhJbG5HWGV6bm4zOUczNzU5VVZaV2hvc1hMMEpIUndlelo4L20zSC9HakJtRFE0Y09JU0Fnb01xRWdVdVhMZ0dvdUVkS3RpL1EwZEhCekprenNXelpza3FQZmZlWW9VT0hZdCsrZlhqNjlDbEVJbEdWczlqcjA4S0ZDK0hxNm9wOSsvYWhWNjllVmQ2LzMyMmpBMVJVZjJuZHVqVVNFeFBaSUdoU1VoTHUzYnVIRmkxYVlNNmNPWnlLSTRxS2ltaldyS0lkVUcydk5YSEMzTHRKV0h3K241M1IvVDRNSGp3WVptWm0yTFZyRjhMRHcrSG01Z1lMQ3dzc1dMQ0FrN0FuNzczZ2ZWOEw1dWJtbkdRcGRYVjFPRG82WXUvZXZVaElTR0FUQnM2ZVBRdWc0cHFRREQ1YldWbWhRNGNPZVBEZ0FXZjIvUHNrVGtCOE55a0pBTzdldll0VnExWngxcjJiV0NlcnRZZWRuUjJ1WDcrTzU4K2YxMmdNdGIxUDJkcmF3cy9QRDZHaG9aeUVBUjZQeDFZWDZOYXRHNUtTa2hBVkZZV2VQWHNpSXlNREwxNjhnS1dsSmFjU1FFM0dyNkNnZ0VHREJ1SDA2ZE1JQ0FoZ0U0M0VWVTcwOWZVNTdWUHFrL2gzOGQyL1BTU3Y0OXBjVC9YMWVWZlQ4NGhFSXFpb3FGU2FqQ0plcjYydFhXV0ZwNGE4VjVQM2l4SUdDQ0dFRUVJSUlSK2tROEd4N0hLZDJoRklIRGlqWjhmSzl5T0VrQThjVTFxUk1DQjV6K1JyMVR3WW1YOTlNd3B1NzVHNWphZW1XK05rQWFCaVJ1ZTdwV01URWhLd2E5Y3VwS1dsd2RYVkZVcEtTbkIyZHNhSkV5Y1FFeE1EVDA5UExGaXdBRnBhV2lnb0tJQklKTUtyVjY4NEpmdkYvVzZ2WExtQ2xpMWI0bzgvL29DWm1Sa2JqQWVBR1RObXdOemNIQjRlSHZEMzk4ZWdRWVBnNk9qSWxuSUZnS3RYcitMMjdkdlEwZEZodnlSZHVYSWxad1k0VUJHZ01UTXpnNW1aR1c3ZHVvWDQrSGlrcDZlalRaczJOWDR2QUdEOCtQSFExZFZseS8rTHYzZ3RLQ2pBMkxGajJabnFDZ29LZVA3OE9heXNyREJ1M0RoMDd0eVovZkw0d0lFRE9ISGlCSnNZSUo2cEo1NnRsNVdWaFVlUEhpRXhNUkd0VzdkbXY5QStmUGd3TEMwdFVWSlNBaXNyS3pBTWd3MGJOdFQ2eTkvYzNGeDgvLzMzMWU1MzU4NGQzTGx6cDlMdG1wcWE3QmZza3RMUzB1RG01c1krTGlzclExbFpXYTFtWFlxLzNCY0hXK3NpTkRRVXAwK2Z4cXBWcXpqQmdkcnk5dlpHMDZaTk1XYk1HRTdDZ0xqVWMxMnNXcldxMG1TUHVtamF0Q2tiN0JTTGphMzR1NnlvcUloTlJoRVQ5ejEvOGVLRjFMbE9uRGdCWDE5ZjJOblp5VXk4QUNwK2JqRXhNWWlPamtaS1NnclMwdEtRbEpRRUFGTEpRL1ZGL0hwa1ZTSUJBR3RyYTF5NWNrVm1rRjVjSmwyU3NySXkyclp0aThqSVNLU21wc0xDd29KOWpzVEVSS24zVEZ6Sy85MzNyRVdMRmxMQlEzRWJrUHo4Zk1oaVkyTWoxUjVEbkNqMS9QbHpGQllXUWxkWEYzLy8vYmZVc1VwS1NqSi9icExpNHVMQTUvUFJvMGNQcVczVjlYdC90ektNZ29JQ0RBd01rSmlZaUtLaW9tcGJJZFFYY1FMWjd0MjdzWFBuVHF4WXNhTEsvUXNLQ2hBZUhvNjR1RGlrcGFVaE5UVVZ5Y25KQUNxdVNUVTFOYlpxVE4rK2Zhc010dFgyV212YXRDbXNyYTBSR1JtSldiTm1ZZno0OGVqZnYzKzFyV2ZxZzRtSkNUWnQyb1RvNkdnY1Bud1lrWkdSV0xod0lYNzg4VWMyVUN2dnZlQjlYd3Z2bmgrUS9ic1RHeHNMZ1VDQTI3ZHY0L2J0MjV6OXhSVWNYcng0MFNBSkErTFB0OExDUXFsdHVycTZzTEd4QVZDUmtDZFpwVWpTa3lkUEVCRVJnZWZQbnlNdExZMXpuZFpFYmU5VE5qWTI0UEY0YklKZldWa1pJaUlpMEs1ZE96WVp3TWJHQnVmT25VTm9hQ2g2OXV3cHN4MUJiY2J2NE9DQTA2ZFA0OWF0Vyt4MUdCVVZoYXlzTExpNHVMeTNZUGFnUVlQZzVlV0ZoUXNYd3RuWkdjT0hENWY2ZTZDMjExTjlmZDdWNUR3alI0NnN0RVdXSkNjbnB5cTN0MjdkR3Z2Mzc2L3gyTWgvRnlVTUVFSUlJWVFRUWo0NGlhOXpjZWRwS3Z1WUoyZTZBTU84clV6UXQyMUxtRFNSbnIxQkNDRWZDNmEwNGd0bnlYdW1nbGF6eW5ibnlMK3hWU3BaUU1WcUdBVE4yME94UlFjb0drblB5cTZKb3FJaUZCWVdJaUlpQXBzMmJjTHc0Y014Wjg0Y0ZCY1hJeTB0RFFFQkFTZ3BLY0dNR1ROdzhPQkJhR3RydzlEUUVDOWV2RUJXVmhZbVRab0VMeTh2TmdnZEZ4Y0hYVjFkeko0OUc4T0hENjgwU1BQNTU1L0QydG9hUjQ4ZWhiZTNON3k5dldGZ1lJQXBVNmFnWGJ0MjJMRmpCL1QwOURqOTVtWE5LcFZrYkd5TXlNaElaR2RueTl3M016T1RuYW4rYnVJQkFIVHExQW03ZCs5R1ZGUVVHM0M4ZmZzMmhFSWhHMGh5Y0hCQW56NTkySm44NmVucFNFOVBCMUNSY0tHaG9WRnAwQUFBMnJScHd5a2hIUnNiaTF1M2JtSGx5cFU0ZXZRb0FHRCsvUGtvS2lwaWc1TGw1ZVV5eHd0d1o5VnBhV2xoMjdadGxUNzN0V3ZYNE8zdERZRkFnRldyVnNtY01RbEFLckFKVkFRUlRFMU5NWEhpUkhiZDhlUEhjZURBQVp3OGVaSXRpU3NTaWJCdDJ6YTJBc0M3Q2dzTHdlZno4ZlRwVTZsdHVibTVLQzh2bHprci85M0tFdkh4OFZpN2RpM016TXlRbDVlSFE0Y080ZVhMbCtqZXZUdE1UVTByZlE5azZkMjdOeHdjSERpSkQwS2hrQzJsL0s1SGp4NEJxQ2kxL0c1YkJWdGIyMG9yWnRRbldiT3Z4WUhBOFBCd2hJZUh5enhPMW5WMDZ0UXBBSUN6czdQTW9FNVNVaEpXcjE2TnBLUWthR3Bxd3NURUJNYkd4aEFJQklpSmlhbDFxNHVhRXIrZXBrMmJ5dHl1cDZjSFFIWWdyN0lFRXZIUFdKeTRJbjRPY1VzUVdkNTl6eVJMYzR1SnI0UEszb3NWSzFadzJocElFbzhoTlRXVnZRZlVoa2drUW01dUx2VDA5R1QrN2xhWG5DUFA2M2xmdnZ6eVMvajUrZUhtelpzWU1tUklwUzFON3Q2OUMzZDNkK1RuNThQQXdBREd4c2F3c3JKQ1FVRUJNakl5MkhHTDd4dmlvSFJsNUxuV1ZxOWVqUU1IRHVEcTFhdHdkM2ZIM3IxN01YSGlSRGc3Tzh0ZGRhMDJPbmJzQ0hkM2QxeS9maDN1N3U3dzhQQkF4NDRkWVdob0tQZTk0SDFmQ3pVNXYwZ2tRa0ZCQVFCVStmdFEyV2RpZlJNblpqMS8vbHhxRm5mNzl1M1o5aWFabVpuNDZxdXZPTWNXRnhkajNicDFDQW9LZ3FLaUl0cTJiWXZtelp1alNaTW04UGYzci9GN1d0djdsSTZPRHN6TnpSRWZINCswdERSa1pHU2dxS2lJVFc0QUt2N2VVVlJVWkpNS0lpSWlBSUN6VDIzRzM2Wk5HMWhZV0NBME5KU3Q0Q0wrREIweVpFaU5YcWM4WEZ4Y29LYW1ocU5IaitMUW9VUDQrKysvTVhUb1VMaTZ1a0pkWGIzVzExTjlmZDdWOUR6cjFxM2ovSjFibmZEd2NKdzVjd1pMbGl6aC9BMUhiUWsrSHBRd1FBZ2hoQkJDQ1BuZy9Ibi9BYnZNTUlDODM0dEpIamUxZTRjNmpvb1FRdjdiMkpZRUVqVUcrQnF5QXhTU0N1OGRSc0d0WGV4alFUTUxhRS9jRG9GZTdXYlJTOXF3WVlQTUw2d3ZYYm9FSHg4ZnFLdXJZK2pRb2ZEMjlrYS9mdjB3YnR3NG1KdWJ3OFRFQkg1K2ZqaC8vanhldm53Sm9DS1lVbHBhQ2xWVlZTeGJ0Z3k5ZS9mbXpMVE15TWhBZkh3OEZpeFl3QW5rNmVycVl0NjhlWmc0Y1NKdTNMaUJ1M2Z2b212WHJnZ09Eb2FKaVFrY0hCeHcrUEJoenBodjNyekpHZThmZi93QkN3c0xBQlhCMmkxYnRpQTNOeGZPenM1U3I5blgxeGYvL1BNUEFNaWMwV1Z1Ym82V0xWdkN6OCtQVFJqdzhmRkJodzRkT0JVTFVsSlM4Tk5QUDFYNjNsYTFiY3FVS1hCeGNXRWZlM2g0d01URUJIMzY5R0cvek9ieitaeHpIRDE2dEVhQlJJRkFJTE9WQUZBUmhIRjNkNGUrdmo1eWNuSnc1ODRkL1Bqamo5V2VNenM3R3c4ZlBvU3VyaTUwZFhVUkdCakliaFBQbEFzT0R1Yjh2SHYyN0ltaW9pSUVCZ2FpZS9mdW5BQkxUazRPUkNKUmxYM2VhOUlEUGpJeUVnVUZCWGo4K0RIMjc5K1BGaTFhb0VXTEZwejJBV3ZXckpFWlFIMzN5L2tCQXdhQXorZHpBaTZscGFYWXZuMjd6T2NXQjV2Mzdkc250ZTNYWDMrdFZjS0FPTEFvYTlaaVVWR1IxRG94V1lGOWNUQjh4b3daR0RkdVhJM0hzR0xGQ3Z6eXl5OVlzMmFOVkI5b0FIQjNkMGR5Y2pKV3JGaUJmdjM2c1dNK2VQQmdsYTB0NmtvY0FNbkt5cElhRXdDMi83eGsrV3d4Y2Z1TmQ0bGJlSWp2UStMM2JQdjI3V2pYcmwzZEJ5MEg4Umk2ZCsrTzlldlgxL3A0UHA4UFBwOWZhWFdEdWxiSmFFaDhQaCtMRmkzQzNMbHo0ZW5waWYzNzkwc0YzM055Y3ZEYmI3OUJSVVVGZS9ic1lhdS9BQlVseHpNeU10akg0bUQwdXdsSDc1TG5XbE5YVjhlMzMzNkxyNy8rR3Bjdlg4YnAwNmV4Wjg4ZUZCWVdTclgxZUo4R0R4Nk15TWhJK1ByNklqQXdFS05HalpMN1h2QmZ3T2Z6b2Fpb0NBVUZCVnk4ZUxGQmtpK3FvcSt2RHlNakk2U2twQ0F3TUpDVDhGZWRJMGVPSUNnb0NLTkhqNGFycXl1YlFCa2FHc3FwdWxRZGVlNVQzYnQzUjN4OFBNTEN3dGpxQTVMSkFDb3FLdWpRb1FNaUlpS1FsWldGaUlnSXFLdXJjLzZHcU8zNGh3NGRpbTNidHVIdTNidm8zNzgvN3R5NWcwNmRPcjJYbGpWaWZENGZ6czdPY0hKeWdyKy9QMDZjT0FGdmIyOGtKeWZEM2QyOTF0ZFRmWDNlMWZROHNsb3dWU1V6TXhOQ29SQWRPblNBdnI1K3JZNGxId1pLR0NDRUVFSUlJWVI4VU1wRUlod05lOXNqbVNkblE0S0tSSU9LNC9UVlZmRkZlOW16RVFraDVHTWhyakFnZWN2a3ErdFZlWXd3S1JSNVY5NEdrVlM3allIV3FGL3JQQlpuWjJmMDZ0VUxtcHFhME5UVXhQMzc5M0gwNkZHY1BYc1dLaW9xS0MwdHhaSWxTOEF3REdiTW1BRUFiR245Z1FNSDRzQ0JBOWkyYlJ1TWpJeWdxS2dJRnhjWDlzdGlNek16SkNVbFllM2F0ZGkvZno4aUlpSnc1c3daV0ZwYW9sdTNibEpsamE5ZXZRbzlQVDE0ZW5vQ0FPenQ3V0ZyYTR1UWtCRE9mdVhsNVRBM04yZG51ZS9aVTFGeG9iUzBGSm1abWJDMnRrWkJRUUZVVlZXbHZvUXRLU25CMUtsVDJlREoxS2xUWmI0dlgzNzVKWGJ1M0ltUkkwZmk2ZE9uaUkyTlpXY1FpcG1hbXVMRWlST2NkVy9ldk1HY09YTXdidHc0akI0OVd1cTgrZm41bUQ1OXV0UXM0MWF0V21IMDZORlZsdXNkT25Rb0hCMGRaVzY3ZmZzMlRwOCtYZW14WW1mT25FRlNVaElXTEZpQTNOeGNIRDU4R1BiMjlwV1c0Qlo3L1BneGZ2NzVad2dFQXFrdjJzV0I5NDBiTjBvZEp4S0pVRjVlam9zWEwzSm12bVZrWk1EWTJCakxseStYT3ViSWtTTUlEZzZHaDRlSDFEWWZIeCtjUDMrZWZUeDQ4R0RZMk5pZ2VmUG1VaTBSeElrTUkwZU9sRmx0SURJeWtqTlRVOVo3cjY2dXp2YUZmOWVwVTZld2QrOWVIRHQyck5KWjR6VWxEa0RLS2c4dUxqVmRVK0xBYVhSMGRLMkNoRjI2ZE1IQ2hRdXhkZXRXTEYyNkZOdTJiV01yR0JRWEZ5TXVMZzRtSmlhY1h1Z0FaRmFKcUUvdDJyVkRjSEF3N3QrL2owNmRPa2x0RjFmeTZOQkJPdUUwUGo1ZXFqeC9XbG9hbmoxN0JtMXRiWGJHZWR1MmJSRVNFb0xvNk9oR1N4aG8zYm8xK0h3KzR1UGpVVnBhS2xkWmV5TWpJeVFsSmVIaHc0ZFNaZCtqb3FMcWE2Z053dFRVRkdQR2pNSEpreWZoNWVVRmdVREFKdWtBRlJVK2lvcUs0T0Rnd0VrV0tDc3JZMHVsaTRuYjNBUUhCMlBTcEVtVkJndnJjcTNwNk9qQXhjVUYvZnIxdzlTcFUzSDkrdlVHVFJnQTN0NUh4RE9wNWIwWDFKVDRmWHkzYjN4OWFkdTJMUjQ5ZW9TRWhBUk9xNkxHTW5yMGFHemJ0ZzI3ZHUxQ2h3NGRhdHdLUVZ6ZFlkS2tTWnhxUzVYZE95dDdYK1c1VDNYdjNoMS8vLzAzb3FPajhmejVjNmxrQUtBaWdTQWlJZ0srdnI3SXlNaUF2YjA5NS9Pd3R1UHYzNzgvZHUzYWhaczNiMEpEUXdQNStma1lPblJvamNaYlYwcEtTbkJ3Y0VELy92MHhmZnAwUkVaR0lpTWpBd1lHQmpXK251VDl2SHYzNTFXYjh3UUdCdFlxVVV6OGQ5ZlVxVk01OTdPcUtqdVJEOHY3YWQ1QkNDR0VFRUlJSWUvSmhaaW5lRk5VTVJPT0FlUXVMeUI1MUxRZUhjQnY1QmtraEJEeXZqRkM2Vm50ZlBYS1p5TXpaYVhJT2ZOMnBybVNlVDlvamxoWEwyT3hzTENBdWJrNTNOemM0T2JtaHIvKytndGR1M1psZzY5WHIxNUZiR3dzbGl4WkFnTURBODZ4MnRyYStQYmJiNUdTa3NJSlpQdjQrT0Rldlh0UVVsS0NTQ1NDU0NRQ3d6QndjbkxDeG8wYmtacWFpdG16WjdNQnJQdjM3Nk8wdEJUSnljbll1WE1uVzdGQVUxT1RMUUV0cWJpNEdNMmJONGU5dlQzczdlMmhvYUdCOVBSMGZQdnR0emgzN2h6S3lzcWdycTZPNXMyYmM3NzBaaGdHK2ZuNVVvRmxXUndkSGRHOGVYTnMyYklGZS9ic1FlL2V2VG16OG9DS2t2MU5talRoL0x0OCtUSjRQQjZHRFJzbXRhMUpreWJzRjd2dnpvYis3cnZ2WkFhaEpPbnI2OFBTMGxMbXYzZjcyTXR5Ly81OTdOKy9IK2JtNXZqaWl5OHdmdng0R0JzYlk4MmFOYmgzNzE2MXh3TVZNeHV2WExuQytTZE91amh6NW96VU5sa0pBZVhsNVhqNjlDbGF0MjROVTFOVHFYOWFXbHBRVUZDUXVlM2Q2MEZIUndjbUppYWNuK25MbHk4Ukh4L1BQcmEydHNhZ1FZT2svbFZXaGFFeHRHblRoaTBMTGRtS0lTa3BpWk1nVVJOZHVuUkJreVpORUJnWUtOVk9nV0VZcWVvY2tod2RIVEZtekJpa3A2ZGoyYkpsYk9sMUJRVUY4UGw4dkhyMWlqT0RQU2dvQ0VGQlFiVWFYMjBOR3pZTWlvcUtPSHYyck5UTXpyQ3dNUGo0K0VCUFR3OTkrL2FWT3ZiMDZkT2M5MU1vRkdMWHJsMFFpVVJ3ZEhSa2Z4OEhEaHdJb0tLS1IySmlJdWNjcGFXbENBZ0lxTytYSlVWTlRRMTJkbmJJenM3Rzd0MjdwU3BneE1mSEl6VTF0WktqSzRpRFVydDM3K1pVVDBsS1NwTHFlZjRoK1BycnIyRm9hSWd6Wjg1SVZkOFFCeTZmUFh2R1dYL28wQ0cySDdsWWx5NWQwTHg1YzhURnhVa2xlUlVWRmJFSkJyVzkxckt6czluRUpERnhZcFNzcWliMVFYeWZmYmM2VGxKU0VsczVSOXlLcHk3M2dwb1FCOHhUVWxMcWRKN0tEQm8wQ0VCRkJhRjNmNlpaV1ZrTm5nUXpmUGh3ZE83Y21mMTdJemc0V0tvNms2eFdPdUpyVmZMZWtwNmVqcE1uVDhwOG5zcmVWM251VSszYXRZT21waVlTRWhMdzlPbFRkT25TUlNvNVR2eTNqYSt2TCtleHZPUFgwTkNBdmIwOXdzTENjUDM2ZGFpcHFhRlBuejR5OTYwdjcxNExBb0dBclN3aS9sMnM2ZlVreitlZHRyWTJYcjkreldsWFVwdnptSnViWS9IaXhleS91WFBub2wrL2ZweDFrditHRFJzR0FKZ3padzVuL2J0L3A1TVBGMVVZSUlRUVFnZ2hoSHhRSk5zUnlGbGNvTUsveC9GNHdCUmJha2RBQ1BuNHNSVUdKRlJWWWFEQWJ4dktYMWNFSlFUTjIwTm40aC9nVlRFVHZiYWFOMitPTDc3NEFtM2F0SUcydGpac2JHeVFuSnlNRmkxYVlNU0lFVEF6TTBOSlNRa3VYYm9FSnljbjlyaHIxNjVCVTFNVDN0N2U3QmZRUXFFUUZ5OWVSUGZ1M1dGb2FNZ0ozQUpBMTY1ZHNYUG5UaHc1Y2dTV2xwWVFpVVJZdFdvVmhnOGZEbGRYVi96dmYvK0RoNGVIMUd4K1Njbkp5Wnh5d0hsNWVWaS9majBzTFMweGNlSkVlSHA2b3Fpb0NJOGVQYXd3b1FrQUFDQUFTVVJCVklLdnJ5OGNIQndBVkpSd0xTMHQ1WlNycjR5aW9pSm16cHdKTnpjM0NBUUN6SjA3dDlwanJsNjlpa3VYTG1IVXFGRXl5MWtERlFFbVFMcjN2S3h5NnZYcDZ0V3I3SXp4VmF0V3NlWExOMjdjaU8rKyt3NnJWNi9HMUtsVE1XYk1tSG9OZEltREtaSXo0TVJ0Qk9vallKK1JrWUdFaEFROGZ2d1k4Zkh4aUkrUFIzWjJOZ1lQSG93SkV5YlUrZnoxNWErLy9vSzN0N2ZVZWhjWEYxaFpXVUZOVFEzRGhnM0R4WXNYOGQxMzM3RUJtNUNRRVBUcTFhdFdaYXNWRlJXeGFORWl1TG01WWNPR0RiaHc0UUxhdG0wTG9WQ0lxS2dvdkhqeFFtcTJvNlFaTTJZZ0xTME5BUUVCV0xWcUZkYXZYdzlGUlVYWTI5dmp6cDA3bUQxN05teHRiWkdabVltSWlBalkyZGxKQmFxOHZMeFFYRndNVjFmWEtxdG0xSVNCZ1FGKytPRUhiTnEwQ1lzV0xVTFhybDJocjYrUDFOUlV4TVRFUUZWVkZULy8vRE1iSEpMVXJsMDd6SjgvSDkyNmRZT09qZzRpSWlMdzh1VkxtSnViYy9xTXQyM2JGaE1uVHNTeFk4Y3daODRjZE92V0RjMmJOMGQyZGpiQ3dzSmdZbUpTcXhMazhwb3padzVpWTJOeDZkSWxoSVdGb1VPSERsQldWc2JqeDQveDhPRkR1THU3VjNwdkFZQ3hZOGZpNXMyYmVQRGdBYVpNbVFJYkd4dGtaMmNqSWlJQ3c0WU53L256NSt0VTJsMG9GR0xkdW5YbzM3OS9sZGRRZlZGV1ZzWjMzMzJIcFV1WG9xaW9pSk1ZWkdscENRTURBMFJFUk9EYmI3K0ZtWmtaSGoxNmhJS0NBcGlabVNFaElZSGRWMEZCQWN1WEw4ZlNwVXR4NE1BQjNMaHhBNWFXbHNqTHkwTjBkRFJjWEZ6UXFsV3JXbDlyYjk2OHdheFpzMkJ0YlkyMmJkdWl0TFNVYmRjeVpzd1k5dm5yOC9maHpaczMyTDE3TjdadjN3NFRFeE5vYW1yaXpaczM3SXhsQndjSHRySk9YZThGMVduWnNpWDA5ZlVSR3h1TDVjdVhRMHRMQzJQSGpwVlowVVVlVGs1T3VIUG5EcUtpb2pCbHloUjA3dHdaVFpvMFFXcHFLc0xEd3pGeDRrU1psU0RFWHI1OGlVMmJObUgrL1BuMU11dWF6K2YvbjcwN2o0czUvK01BL3BxcDZTNGhDVGxLY2tWdXNzN0lrV05aMXhMV09pb3MxckZzamgvV25leVcrNzVaWnlpbFJJNlFpSXFJUkNxRktOM0h6RFRmM3grejgyMit6WFNuSE8vbjQrR3g4LzNPOS91ZHovYzczKzkzMnUvbi9YbS9zWExsU3F4YnR3NTM3OTdGNHNXTG9hdXJDMk5qWXpBTWcvZnYzK1BUcDA4QXdNayswS3RYTDRTSGgyUHAwcVhvMGFNSGhFSWhnb0tDMEtsVEo2VkJHMjNhdE1ITm16Zmg3T3lNTGwyNlFGZFhGMU9uVGkzVGZZclA1Nk5EaHc3c2IwakhqaDBWUHMvVTFCVDYrdnBJU0VnQW9CZ3dVTnIyQTlMejhQcjE2N2gxNnhac2JXMFZBalVyK2w2eVlzVUtHQmdZd01MQ0Fpb3FLbmp5NUFsaVltTFF1M2R2TnRDd3BPZFRhWC92QU9sM2R1UEdEY3lkT3hmTm1qVkR5NVl0MGE5ZnZ4SnZwMkRRbTd1N08zeDlmV0ZvYUlnSkV5WW8zTGRscFlvNmRlcEVKUW0rVVpSaGdCQkNDQ0dFRVBMVmVKV1Vpc0FZYWRwY2FVbUJzbTFIZmxTR2JUTVRHT3BvRnJFMElZUjhHeGlSckNaNS9zMnpzQXdEb3JjUnlMeTFWenFoSW9EK3VPM2dDWW9mSVY4YVVWRlJPSHYyTEZSVlZXRmxaWVcwdERSTW5UcVZyZlBhc21WTHZINzlHdHUzYitlTXByeDc5eTdXclZ1SG1KZ1lkdDdGaXhlUm5Kek1waitXZFk3SXAybzFORFRFM0xseklSQUlFQk1UQTVGSWhPYk5tOFBBd0FCanhveEJjSEJ3b1Iya29hR2hTRWhJUUx0MjdRQklPK0NUa3BKZ1kyT0RqUnMzd3NmSEIxZXVYTUhpeFlzeGR1eFliTnUyRFJFUkVRRHkwK3FhbVprVmUwekN3c0xnNnVvS1EwTkQ4UGw4TEZxMGlOTUJKUzhuSndjN2R1ekEzMy8vamJadDI4TGUzcjdJWXcyQVRZVmVHams1T1VoTlRWWDZyK0JvVTVsMzc5NWgrZkxsK1B2dnYxRzNibDM4ODg4L25CRm90V3JWd3NhTkcxR3ZYajNzM2JzWDA2ZFB4OE9IRHhWR1RaYkdzMmZQY1AvK2ZZU0dodUxxMWF0UVYxZm5kT2JLUmpFV1RCVmZFckthOUxLSDV5dFdyTUR5NWN0eC92eDVTQ1FTREI0OEdLdFhyNGFqbzJPWjIvODV2SHo1RXNIQndRci9aRFhSQVdsbjhaZ3hZNkN0clkyN2QrOGlOallXczJmUExsTXE1ODZkTzhQVjFSVmR1blJCWEZ3Y2ZIMTk4Zmp4WTVpWm1lR2ZmLzRwY2wwK253OG5KeWVZbVpraEpDUUVHemR1Qk1Nd21EOS9Qb1lNR1FLeFdJekxseThqTXpNVHpzN09TanNIczdPemNmcjBhYXhZc2FMUWM3TTArdlRwQTFkWFYxaFpXZUhGaXhmdzgvUEQyN2R2MGE5ZlAremN1YlBRN0J5alJvMkNvNk1qNHVMaTJOSFhvMGVQaG91TGkwSUgxdVRKaytIazVBUnpjM004ZXZRSWx5OWZ4dXZYcjlHN2QyLzg4Y2NmNWQ2SGtqQTBOTVMyYmR0Z2EydUxuSndjWEwxNkZZR0JnVkJYVjRlVGt4TmF0V3BWNVBvYUdocjQrKysvTVdqUUlPVGw1Y0hmM3gvdjM3L0hqQmt6WUdkbkJ3QmxLblVnSXhRS2tabVppVFZyMXVEbzBhTmwzazVwdEcvZkhqWTJOZ3J6TlRRMHNINzllblR1M0JsdjNyeUJ2Nzgvakl5TXNHblRKbWhwYVNrczM2eFpNMnpmdmgzOSt2VkRSa1lHL1B6ODhPelpNN1JyMTQ3VFFWcWFjODNBd0FEOSt2VkRRa0lDUEQwOWNmdjJiVFJxMUFqcjFxM0Q0TUdEMmVVcThub1lPSEFnaGc4ZmpnWU5HaUEyTmhZaElTRklUazVHcDA2ZHNHelpNaXhZc0lDemZIbnVCY1ZSVlZYRnNtWEwwS1JKRTRTR2h1THg0OGZsT3I4S1VsRlJ3YnAxNi9ETEw3OUFYMThmZ1lHQjhQZjNSMnBxS243NTVSZU1HREdpeVBWemNuTHc5dTFiekprekIvZnUzYXVRTm1scGFXSFZxbFZZczJZTmV2VG93UWIwdkhyMUNwcWFtdWpkdXplV0wxL09TUzgvZE9oUU9EZzRvRWFOR3ZEMzkwZFVWQlJtekpqQk9VZmt5YjVqaVVTQ0sxZXVRQ2dVc3UrVjVUNGxIeVRRdm4xN2hmZDVQQjQ3djI3ZHVncEJsYVZ0UHlBTkRqVXdNQUFBTm1oVFhrWGZTNFlQSDQ2OHZEejQrZm5Cejg4UGZENGZjK2JNd2FKRitkbTVTbk0rbGViM0RwRCtmbmZwMGdYdjNyM0R6WnMzb2FxcVdxYnR5UHowMDArWU9YTW1qaHc1Z2gwN2RpaThML3RicUx3QlNPVEx4V1BLODVjNElZUVFRZ2doaEZTaUpkNjNzVFB3TVFDQUFRTmVHZElMRkV4S2NQcVhRYkEycTE4eERTU0VrQzlZOHE1UkVMMEo0MFJjMVhBNERZR3hKV2M1UnBLSHBLMkRrZmRCbXVKV3U3czlkUG90VU5oZWVTMWR1aFRSMGRFNGVQQWdtM3IycjcvK1FraElDSTRlUFFwdGJXMkl4V0pNbVRJRkJnWUcyTFJwRXdCcG5XUUhCd2VvcUtoZ3g0NGQwTkxTd3NLRkN3RUF6czdPQUtSMVdoMGNITkN6WjA5MDc5NmRNMHBLbHJVZ0tpb0t4NDhmaDc2K1BuSnpjM0hnd0FHTUhqMGFOV3BJZ3loOGZYMnhkKzllSEQ5K0hCTW1UR0JMQmNpMjllTEZDelJwMGdUNzl1M0RpUk1uTUduU0pOaloyVUVzRm1QZXZIbUlqWTNGOXUzYnNYSGpScWlvcUdESmtpVjQ5ZW9WSkJJSlZxNWNpZkhqeCtQbm4zL0dxRkdqMExGalI3YWp6Y3JLQ29zV0xjTEhqeCt4ZHUxYVJFZEh3OHJLQ2lOR2pFRHIxcTJSbnA0T0h4OGZuRGx6QnNuSnliQzF0Y1Z2di8zR0hrTmZYMS9FeHNaQ1IwY0g2dXJxU0U1T2hvZUhCK3JXcll1ZE8zY1crbjA0T0RqQXdzSUNzMmJOWXVjTkd6YU1yVXRkRkM4dkw2aXBxU0U2T2hybnpwMkRuNThmeEdJeGJHMXQ0ZWpveUtiTExpZzNOeGU3ZCsrR2g0Y0hBTURJeUFqOSsvZkhpQkVqb0ttcGlmdjM3MlB4NHNYWXVYT253b1B1RXlkT1lOKytmZkR3OElDbXBpYjI3OStQZi8vOUY0RDBZZmJreVpNeFpzd1lBTkswNmpObnprVGJ0bTNaYzZRZ1YxZFhYTDkrSGVmUG4wZHNiQ3k4dkx5Z3BhVUZobUhnN2UwTm9WRElwdWwvL3Z3NU5EUTAwS0JCQS9aODhQTHl3czZkTzhFd0RISnpjeUVRQ0pSbVRjakx5NE5JSklLR2hnWXNMUzJ4ZXJXMHpJZFFLTVNnUVlNd1pjcVVJck1VbkQ1OUdydDM3OGE1YytlZ282TlQ2SExmSzNkM2QrellzUVBObWpYRDJyVnJQM3NXRFhsYnRteUJoNGNIMXE1ZHEzUkU3ZmZveFlzWG1ERmpCcnAyN1lxVksxZVdlVHNpa1FnYk5tekFqUnMzTUhqd1lNeWFOWXM2clVxZ0txK0g3OW5IangvaDVPU0UyTmhZTEZpd1FHbndDYWw0V1ZsWkdETm1EQXdORGJGdjN6Nmx5OUM5cEhpM2J0MUMwNlpOOGVMRkM0U0VoTEIvdzEyNWNnWHA2ZW00Y09FQ0hiTnZGSlVrSUlRUVFnZ2hoSHdWY3NWNU9QYndXUVZzS1Q5a29LNmVObm8zcG1BQlFzajNRWGxKQXNVTUE3bVB2ZGhnQVo1V2RXajNtbG5oYmJsMzd4NkNnb0l3Yjk0OHRxTWJBTWFPSFl2YnQyL2o0Y09INk42OU8xUlZWVEYyN0ZqNCtQZ2dOVFVWMWFwVmc3YTJOaFl0V29UNTgrZmo3Tm16bURCaEFqWnMyTUNwMVdwcWFvcHg0OGJCMDlNVE4yN2M0TzR6bjQ4NmRlckF5Y2tKK3ZyNkFLUXBxQXNiSFM0UUNEQi8vbncwYjk2Y0UzalFwRWtUU0NRU3ZINzlHcU5HaldKSDBxcXFxbUwxNnRWd2NYR0J2cjQrTkRVMU1XN2NPR1JrWk1ESnlRa013NkJ1M2JxY2RMZ0NnUUJ4Y1hGWXNtUUpPMTliV3h2YnQyL0gxYXRYY2VMRUNieDkreFkxYTliRXRHblRJQktKWUdGaGdTVkxsaWlrUms1SlNjSHAwNmZaMGZycTZ1b0tnUUNGN2Fkc2RKbzhXMXRiREJvMFNPazYxNjlmeCtuVHB3RklnelNtVDU4T2lVU0NObTNhWVBMa3ljV20vMWRYVjhlc1diUFFyMTgvSEQ5K0hIZnUzTUc3ZCsvWWg5T3RXN2ZHa1NOSDJOUytSZm41NTU4eGNPQkFNQXlER2pWcWNFWnlaMlptUWlBUVlQTGt5VVcyUlZ0Ykc0QjBOTFM3dXp2N25yYTJOaHdjSE5qcHBrMmJLcXpmb2tVTFRKa3lwZGgyeXFPNnZ4WHZwNTkrZ3FxcUtyWnUzWXFIRHgraVo4K2VWZDJrNzVvcy9YV0xGaTNLdFIyQlFJREZpeGVEeitmajJyVnJHRGx5WkpGbEVvZ1VYUTlWdzhEQUFCczNic1NDQlF0dzl1eFpXRnRiVjJqWkhhS2N2NzgvY25KeU1IRGd3RUtYb1h0SjhicDE2d1pBbWwzcndvVUxZQmdHUEI0UHRXdlh4b0lGQ3loWTRCdEdHUVlJSVlRUVFnZ2hYNFdUb1pHWWNkYi92Nm1DZVFKS1FXN1ZGZjI3WUZhM05oWFFPa0lJK2ZKOS9Mc1A4ajdGY1RJTUdDNExBVTlObTdOYzh1NHhFTVZKMCtqci9iZ0ttaDNHVkhoYmNuSnljUFBtVGZUdDIxZmh3V05TVWhLbmcxZ2lrU2g5T0JrY0hJeDI3ZHBWK1lOTGtVakVDWG9vVGw1ZVhyazZEZ0lDQWxDM2J0MWlVOHZtNWVVaEx5K3ZRbE0xRitmV3JWc3dORFNFdWJsNW1kWi84K1lONnRhdCsxbSswOWpZV0RSbzBLQlU2K1RsNVVFaWtaVHEreTJQdkx3ODhQbjhjdFY3SjFKbCtiN0w2M3ZOTUJBYkc0dTB0RFJZV0ZodzVvZUVoR0RwMHFYZzgvazRkT2dRbTcybFBDUVNDUklTRW1Cc2JGenViWDFQcXVKNklOSUFQajZmRHowOXZhcHV5amN2TXpNVGpvNk95TXpNeExGanh3ck5iQ1JEOXhKQ0ZGR0dBVUlJSVlRUVFzaFg0ZUQ5cCt6cnNoVWpBQnNkRHdBcWZCN0d0eTk2NUNNaGhIeEwyQXdEc3M1SXZxcENzSUE0TVlvTkZ1QnA2a09qM2FqUDBoWU5EUTMwNjlkUDZYc0ZSNU1YMW5rc1gvKzVLcFcyTTdtOG93eTdkKzllNHMrcDdCR05zbEZwWmZVNUg5eVhwYk9zc284aGpVQ3RPTlE1V25uZXYzK1B4WXNYdzlqWUdNMmFOWU5BSU1EcjE2OFJFUkVCRlJVVi9QSEhIeFVTTEFCSWZ3K29nNi8wNkhxb0dySXNSdVR6dVhUcEVoNDhlSUNJaUFna0ppYkN5Y21wMkdBQmdPNGxoQ2hEQVFPRUVFSUlJWVNRTDk2cnBGVGNpMzBIZ0RNd3RnenlWL3lwbFJtcWE2cVh2M0dFRVBLVllFVFpuQ3dyZkIwRGhXV3lBZyt5cjdVNmpnR1AwbzRTUWdncFFwTW1UZkR6eno4aktDZ0lnWUdCeU0zTlJZMGFOZEMzYjErTUhEbXkyR3dvaEJCU1Z0bloyYmg3OXk0TURRM2g1T1FFYTJ2cnFtNFNJVjh0S2tsQUNDR0VFRUlJK2VJdHVuZ0xlNFBDQVhDekJKUVdJNWVid0h2YU1IUnVZRlJoYlNTRWtDL2QrMlhta0k4WVVEVnFocG96UGRqM0pUa1orT0RjRlJEbEFBQU01bCtIaW43ZEttZ3BJWVFRUWdnaGhKREtRbUhpaEJCQ0NDR0VrQzlhcmpnUEowT2Z5ODBwZjdCQTAxclZLVmlBRVBKOStTOElRQjVmaTVzcU4vZXBMN3VjbW1rWENoWWdoQkJDQ0NHRWtPOEFCUXdRUWdnaGhCQkN2bWhuSHIxQWVxN292eW1tN09VSTVIS3JUZWxzVWQ1bUVVTElWNFVSWmYvM0l2OG15dE9zeGxrbU44S1BmYTNaZm5TbHRJc1FRZ2doaEJCQ1NOV2lnQUZDQ0NHRUVFTElGKzNRL2FkeVUyV01GbURBbGpIUUZLaGliTHVtNVc0WElZUjhUZGlBQVY1KzlCUmZxN3JjK3puSWZSRWduVkFSUUwxRnY4cHNIaUdFRUVJSUlZU1FLa0lCQTRRUVFnZ2hoSkF2MXJQRVpEeDRrd2hBV2xLQUtXYjV3akJ5SFdTakxKdEFTNkJhQWEwamhKQ3ZCeU1yU1NCM0krVnI1cGNrRUw2NEFlUkpzN21vbVhZQlQxV3RNcHRIQ0NHRUVFSUlJYVNLVU1BQUlZUVFRZ2doNUl1MU4raEovZ1RESzFOK2dZSkJCbzVXcmN2VEpFSUkrU3JKQWdZWXVib3VmSzM4a2dRNVQ2K3dyOVdiOXE2OGhoRkNDQ0dFRUVJSXFWSVVNRUFJSVlRUVFnajVJbVdKeERnUjhseHVUdG55Qy9BQXlFSU4yaHNib3FsaDlhSlhJSVNRYjVBc1lJREg1TjlMZVpyUyt5RWp5VU51aEZ6QVFIT2J5bTBjSVlRUVFnZ2hoSkFxUXdFRGhCQkNDQ0dFa0MvUzJiQVh5QmFKLzV0aXdPT1ZKYjhBT0hFR3YzWnFXZTUyRVVMSTE0Z3RTU0IzSzVWbEdCREhQd0lqekFRQXFOUnFEQlc5MnBYZFBFSUlJWVFRUWdnaFZZUUNCZ2doaEJCQ0NDRmZwSVAzbjdLdm1USVZJd0FZQm16bm1LNjZBRCsxTWl0L3d3Z2g1Q3ZFQmd3d2NpVUpOUFVBQU1MWHdldzhLa2RBQ0NHRUVFSUlJZDhYQ2hnZ2hCQkNDQ0dFZkhHZUpTWWpOT0VEQUlBcFl5bUNnc2EzYnc1MVZaVUsyUlloaEh4dEdIR083QlU3ajZjaERSZ1F4Y2dGREpoMnFjeG1FVUlJSVlRUVFnaXBZaFF3UUFnaGhCQkNDUG5pN0F4OHpKa3VZekVDamltZExTcGdLNFFROG5WaWhFcEtFdndYTUNDTURtTG5xVFpvVjVuTklvUVFRZ2doaEJCU3hTaGdnQkJDQ0NHRUVQSkZ5UktKY1Nic2hkeWNzcGNqNFAyM2FuZlRlakNwb1ZmK3hoRkN5TmVLelRDUWo2ZWhCL0g3NTJDRVdRQUFsVnFOd1ZmWHFleVdFVUlJSVlRUVFnaXBRaFF3UUFnaGhCQkNDUG1pbkFsN2dXeVJHSUEwY1hhWnN3dklyZmhycDVibGJSWWhoSHpWR0ZIMmY2Lyt1em55ZU9DcGEwUDRPcjhjZ1ZyOU5wWGZNRUlJSVlRUVFnZ2hWWW9DQmdnaGhCQkNDQ0ZmbE1QQlQ4dTlEUVlNR3k5UVMxc1RnNW8zS3ZjMkNTSGthOGFJY3FXcFYvN0RVOWNGQUloaThnTUdCUFhiVm5xN0NDR0VFRUlJSVlSVUxRb1lJSVFRUWdnaGhId3huaVVtSXlUK0F3QnBwMy9aNWFjWG1OaWhPVlQ1OUw4K2hKRHZHeVBLNW1SZTRXdEt5N1FJbzRQWWVZSUc3U3E3V1lRUVFnZ2hoQkJDcWhnOU5TT0VFRUlJSVlSOE1RN2NrOHN1d0pTdEhFSEJNZ1pUdWxpVXMxV0VFUEwxWTBRNUFKTi9kK1JwNkVLU25naEp4a2ZwdEpvMlZBM05xcXA1aEJCQ0NDR0VFRUtxQ0FVTUVFSUlJWVFRUXI0SXVlSThuQXg5TGplbkxPRUNBT1F5RTlpWU4wQnRIYTF5dFlzUVFyNEZqRGdYNE9YZkgva2FlaEMveTcvbkN1cTFySXBtRVVJSUlZUVFRZ2lwWWhRd1FBZ2hoQkJDQ1BraW5BOS9pZlJjRVFDQVlSand5aGd2SUwvYXBJN1VBVVlJSVFEQUNMTTUwendOWFlqZTV3Y01xTlp1V3RsTklvUVFRZ2doaEJEeUJhQ0FBVUlJSVlRUVFzZ1g0WEJ3aE54VTJhSUZHTG1DQklZNm11alh0RUg1RzBZSUlkOEFSc3d0U1ZBd3c0Q3FZWk9xYUJZaGhCQkNDQ0dFa0NwR0FRT0VFRUlJSVlTUUt2Y3FLUlYzWTk0Q0FCZ0daYzR1SUI5bzhHdW5sdUNYZlVPRUVQSk5ZVVE1a0MvWnd0UFFoVmcrdzRBUlpSZ2doQkJDQ0NHRWtPOFJCUXdRUWdnaGhCQkNxdHlCKzA4clpEdXk4QUFlRC9pbFk0c0syU1loaEh3VFJEbmM1QzNxT2hBblJyR1RxcldiVlg2YkNDR0VFRUlJSVlSVU9Rb1lJSVFRUWdnaGhGUXBzVVNDZng4K2s1dkRGTHBzVWVUWDZ0KzBJV3JyYUpXclhZUVE4aTFoeExuY0dlSnNRQ0lHQVBDcjFRRlBUYk1LV2tVSUlZUVFRZ2docEtwUndBQWhoQkJDQ0NHa1NsMThHbzFQMmJLT0xBYThNcFFSWU1BZE9EdXBZOHVLYUJvaGhId3pDZ1lNTU5scDdHdEJiU3BIUUFnaGhCQkNDQ0hmS3dvWUlJUVFRZ2doaEZTcHc4SDU1UWlZc2lVWDRLaFhUUWQ5bXpRby80WUlJZVFid29pRm5HbEpWaXI3V3JWMms4cHVEaUdFRUVJSUlZU1FMd1FGREJCQ0NDR0VFRUtxekp2VUROeDRHWjgvb3d6WkJhVHlJdzBtZG1oZTlzMFFRc2kzU3BUREtkM0NaS1d3cjFWcW1sUitld2doaEJCQ0NDR0VmQkVvWUlBUVFnZ2hoQkJTWlE3ZWs4c3VBRzVaZ1pKaXdJRDMzNW84SGpDaFEvT0thUndoaEh4REdIRXU1eDZibC9tUmZhMWFzMkhsTjRnUVFnZ2hoQkJDeUJlQkFnWUlJWVFRUWdnaFZVTENNRGoyTUNKL1JwbnJFZVIzZ2RrMk0wRnRIYTN5Tll3UVFyNUJqRGdYWVBMdmwza3BiOW5YS2pXcGpBc2hoQkJDQ0NHRWZLOG9ZSUFRUWdnaGhCQlNKWHlleFNBeEk1dWQ1cFdoamtEQnJBU1RPcllvZjhNSUllUWJ4SWh6dVRQRU9kTC9xZ2pBMTYxZCtRMGloQkJDQ0NHRUVQSkZvSUFCUWdnaGhCQkNTSlU0SEN4WGpxQ3N5UVhrMUt1bWc5NW05Y3UvSVVJSStSYUpoV0R3MzgxVzdxYXJhbUJhUlEwaWhCQkNDQ0dFRVBJbG9JQUJRZ2doaEJCQ1NLVjduNUdGS3k5aTJla3lKQmY0VDM2bjE2K2RXcFJqTzRRUThnMzdMN3VBN0I0cEg2T2xVdDI0OHR0RENDR0VFRUlJSWVTTFFRRURoQkJDQ0NHRWtFcDM2UDVUZG9Bcmc3S2xGNUNXSTVEMmZxbndlZmlsQTVVaklJUVFaZkxMRVVqdm1mTEJWU3I2ZFN1L1FZUVFRZ2doaEJCQ3ZoZ1VNRUFJSVlRUVFnaXBWQXdESExqM1JHNU9XZE1DNUFjYURHNXVnaHBhR3VWcUZ5R0VmS3VrQVFQNTkweWVpaHI3V3FWYW5TcG9rYUxnNEdERXhzWXFmUzhqSXdPblQ1OUdlbnA2SmJlcWNQZnYzOGViTjI4VTVqTU1BNllpNnV4VUVMRllqTXpNekdLWHUzWHJGcTVldmZyWjI1T2Ftb3FZbUpqUC9qbUVFRUxJbDQ1aEdJakY0Z3JkcGtna2drUWlLWElaaVVRQ29WQllwdTBmT25RSUN4Y3VMUFY2WXJHNHlML2pVbEpTa0plWFY2WTJmVzFFSXBIQ3ZKeWNIR1JsWlZWQmF3akpSd0VEaEJCQ0NDR0VrRXAxTFNvT2lSblpBRkMrVGhXNVZYL3AyTEtjclNLRWtHOFhJOHJsMWlIZzVUOE80bjhCR1FiRVlqRjI3OTZOclZ1M0tuMy8wNmRQMkwxN045TFMwb3JjamxBb1JIWjJOckt5c3BDWm1ZbTB0RFFrSlNYaC9mdjNpSStQeDh1WEwvSDA2Vk9FaElUZzd0Mjc4UGYzaDVlWEYwNmZQbzNEaHc4clBHQm5HQWFyVjYvRzNyMTdGUjd1TGw2OEdENCtQcHg1S1NrcFdMSmtDZmJ2MzYrMGZXbHBhVWhOVFMzVHY1eWNIRTY3b3FPajJlay8vL3dUcTFldlpxZnYzNy9QUG5RUERRM0ZzR0hEOFBUcDB5S1BuWitmSHp3OVBkbnB6TXpNRXJjdE56ZTNpQzF6clZxMUNuLzg4UWZldjM5ZjRuVytCY25KeWJDeHNjSHZ2LzllMVUzNVlseTdkZzAyTmpZNGNPQkFWVGVGVktCZmYvMFZOalkyMzAzSFgzbTV1cnJDeHNZR0R4OCtySkxQdjNmdkhuNzg4VWNjT1hLa1NqNi9LbTNac2dVMk5qYTRmLzkrbGJYaDJyVnJHREZpQkQ1OCtNQ1p6ekFNUG56NFVPUy93anFYQnc4ZWpQUG56eGY1dVQ0K1BoZzBhQkN5czdOTDNlYVBIejhXR3VCWmxLQ2dJSXdjT1JJM2J0eFErdjdhdFd0aFoyZFhiTERENTZEc09zekx5OFB1M2JzNVFZNnlRSXVTL2xPMkwyS3hHT1BHamNPT0hUczQ4MTFjWE9EZzRNQk83OSsvSDVHUmtaOWhid2twbkdwVk40QVFRZ2doaEJEeWZUa2NIQ0UzeFN0VGZnRUdESGovNWRTdVYwMEhQVXpyVlVqYkNDSGtteVRPNVNSemtRL1dVcWxXTlFFRDY5YXQ0enlrRndxRmlJNk94azgvL2NSWjd0Q2hRMng3ZWJ5aWZ6RjI3dHpKNmZRdUNWVlZWV2hvYUVCRFF3TkRodzZGdnI0Kyt4NlB4NE9scFNXMmI5K08rL2Z2NDg4Ly80U0ppWW5TN1R4OCtCRHIxNjlIWm1ZbXVuZnZyblNabjMvK1dlbW9zcElZT1hJayt5RFoyOXNiMjdadGc2dXJLOHpOelNHUlNOak91WUNBQVB6MTExOXdjbktDdGJVMUlpTWpvYUdoQVhOejgxSjkzdi8rOXo4OGV2U29STXRPbWpRSmRuWjJKVnAyOXV6Wm1EVnJGdHpkM1RGOSt2UmlsM2QxZFlXWGx4Y0FZTWVPSFRBek15dHkrZlQwZEl3ZE94YTV1Ym13dHJhR2s1TlRpZHIxclltUGo4ZjU4K2NSRWhLQ3hNUkVpTVZpR0JnWW9FMmJOaGcrZkhpaDUvSDM3TnExYTFpN2RpMW5ub2FHQmd3TURHQmhZWUgrL2Z2RHdzSkM2YnJ5NTZsTXpabzEwYmh4WTR3ZE8xYnBldUhoNFRoeDRnU2VQbjJLN094czFLcFZDOTI2ZGNQNDhlT2hwYVZWY1R1bVJFWkdCczZkTzRmYnQyOGpQajRlUXFFUTJ0cmFhTml3SWV6dDdkRzhlZlBQK3Zta2FtUmxaU21jV3k5ZnZrUldWbGF4UVdYZnUvajRlQnc3ZHF4YzIyalNwQW1HRHgvT1RvdEVJaHc0Y0FEMTY5ZkhwMCtmOE9uVEp3Q0FpWWtKY25Oek1XN2N1Q0szWjI5dmoxR2pSaUUzTjFjaGMwOWlZbUtSbmMySmlZa0FnS2lvS0tpcnF3TUFqSTJOUCt1OXg5L2ZIK3JxNnVqWXNhUENlK25wNlFnTEM0T05qUTM0L0M5ampITldWaFlDQWdMZzcrOFBWMWRYR0JrWklUQXdFQ3RXckNqeE5tYk9uSWxodzRaeDVnVUhCeU1sSlFYMTY5Zm56SmYvMnp3akl3TkJRVUU0ZWZJa3hvOGZEenM3dXkvbXVKQnZHd1VNRUVJSUlZUVFRaXBOVWxZT0xqMTduVCtqak5VSWVFeit1dE82V0tDWVBpUkNDUG11TWVML01nekk3cFZNL3NqUHFpcEpNR1hLRlB6ODg4L0ZMcWV0clkya3BDUUFLUFpoNlpBaFE5Q3laVXQ4L1BnUnhzYkdVRlZWaFVBZ2dLcXFLc0xDd25ENDhHRTRPenVqUVlNRzBORFFnS2FtSm1KaVlpQVNpUXJ0VUI4eVpBZ2FOMjRNWjJkbnppai9naTVmdmd4ZFhWMDRPenVqVWFOR2hTN1hzV05IMk5qWWNPWmxabWJDemMwTk5qWTJTaCtrYjlpd2dUTTlZTUFBK1BqNFlNV0tGZGk3ZHk4N1B6NCtIaTR1THVqZnZ6K3NyYTBCQUdGaFlXamR1alZVVlV2L0NMQkxseTZZTkdsU2tjdjgrZWVmQ3ZOKy92bm5Jck5CaU1WaWVIcDZGaHJjb2Flbmh4TW5UaWpNUDMvK1BCWXNXRkJrZTd5OXZVdVY4ZUJiZE9yVUtlemJ0dzhTaVFRYUdob3dOallHajhmRG16ZHZjT25TSmZqNCtHRHk1TWtsdXY2K1I3VnExWUt4c1RFQTZiWDU5dTFiK1BqNHdNZkhCMVpXVmxpd1lBSDA5UFNVcm10dWJvN3ExYXRES0JRaUxpNE85KzdkdzcxNzk3QjQ4V0wwN3QyYlhlN0dqUnRZczJZTmRIUjAwS1pORy9ENWZJU0hoK1AwNmRNSURnN0c1czJib2FIeGVVcHRKU1FrWU1HQ0Jmanc0UU0wTlRYUnFGRWo4SGc4dkgvL0h1SGg0WWlLaXFLQWdXL1FIMy84Z1k4ZlB5cGs5Qmc1Y2lUcTE2OWZhREFNa1VwTlRVVkFRRUNaMXBYOTdaQ1ptY2tKR0RoMzdoemV2WHVIbEpRVXpKOC9IMkt4R0dLeEdJY09IWUtSa1JGMjc5NE5rVWlFbVRObll1clVxZWpVcVJPN3JyMjlQYlMxdFFFQWI5Njh3Y3laTXptZmVmYnNXWnc5ZTdiWXRzMmJONDk5N2VMaUFrdEx5ekx0WTJFa0VnbHljM09SbnA2T08zZnVvRisvZnVEeGVHeG1BM1YxZGZENXRRQk1Nd0FBSUFCSlJFRlVmRnk3ZGcwU2lRVHQyclZUeUxZQUFQcjYraEFJQkJYYXR1TG82dXBpOWVyVitPMjMzN0JreVJKczNyeVpmVy81OHVWc2NBWERNTWpNeklTbXBpWlVWRlRZWlJZdlhxeDB1MzUrZnREUTBHRC9UcE5obVB3QkVUbzZPbkJ6YzhPbVRadHcrUEJoUkVkSDQzLy8rMTlGN3lJaENpaGdnQkJDQ0NHRUVGSnBUb1E4aDFpV21rL3VmNHBMZzBIK0tGTVZQZzkyN1pwVllBc0pJZVRid3hUSU1BQkpmc0FBVDlldzhoc0V3TkRRRUR0MjdDZzByUzJmejhlTUdUTXdac3dZZHZUOHpKa3oyYUNCdVhQbm9tdlhycHgxVEV4TW9LMnRqY21USjZOZHUzYVlQMzgrcWxXckJnQnMwSUdob1NGcTFxd0pBSGo4K0RHV0xWdUdoZzBiNHA5Ly91RUVKTmpaMlhFNnZSbUdVYWpaZStiTUdWeTRjQUdBOUtFNHd6Q1lOV3NXKy83a3laTTVuUU9BZEFTZmZNY2hJRTFYNytibUJqTXpNNFgzQUdEanhvMmNhUlVWRlN4ZXZCalBuajNqakFiVTF0YkdnQUVETUhYcVZBRFN6b213c0RCWVdGZ29IUm5adTNkdlBIandBQUR3N3QwN1pHZG53OVBURTdWcjF3WWdmVmpldUhGamhmVUt0cVVnb1ZDSXBrMmJLandNVDBsSndmdjM3MkZ1Ymw3azc3OXN0S084MnJWcnc5L2ZIL2IyOW9WMjFrb2tFbmg0ZUtCV3JWcEtPeHkrQis3dTd0aXpady9VMU5UZzRPQ0FnUU1Ic3Awc1lyRVlWNjVjd2JadDI3QnYzejVvYUdnb2pId2tRTGR1M1RCanhneDJtbUVZUEhueUJQdjI3VU5nWUNEbXpadUhmLzc1QjdxNnVncnJqaHMzRGovODhBTUE2Zmw0NU1nUkhEMTZGQWNQSHVSYzI5SFIwUmc5ZWpRbVRwd0lOVFUxQUVCdWJpNldMMStPQnc4ZTRPTEZpeGc1Y3VSbjJiK3RXN2ZpdzRjUDZOZXZIMzc3N1Rkb2FtcXk3MFZFUkJTeEp2bWFoWWFHb2s0ZHhRQkJnVUNBYnQyNlZVR0x2aTR0V3JRb2RRYWpqSXdNdUxtNTRmcjE2OURWMVVYZnZuM1o5NTQ5ZTRZREJ3Nnd3Wk1pa1FpelpzMUM5ZXJWWVdSa0JENmZEeE1URXpaTFFPdldyZG5NTUptWm1RREFCZ3lZbUpqQXc4T0QzZmF3WWNNd2VmSmtEQjA2dE5DMlhiNThHVnUzYnNXcFU2Zlk0Q1RaYisra1NaUFl2NW1Va2FYYUh6SmtTSkg3djIzYk51VGw1Y0hlM3A2ZDUrM3REVzl2Yjg0eTV1Ym03THgxNjlZVnVxM1Naa3FxQ0EwYk5zVDgrZk94WnMwYUJBVUZzY2VvVmF0VzdOK1hIejU4d0xoeDR4UUNMcFFGdVNZbUp1TFdyVnY0OGNjZkZiSTVpTVZpVGxDRWhvWUdsaXhaQW5OemM4b0tSQ29OQlF3UVFnZ2hoQkJDS3MyaCsvbnBMdVVIdTVhSzNJcERXelpHRGEzUE13S0xFRUsrRll4SWZzUjEvazJVcjJOUXBzQ3RpdkwwNlZNMGFOQkFvZVAvOWV2WE9IejRNQXdNRExCOCtYSkVSMGRqOCtiTldMUm9FYlMwdE9EazVGVG9LSEpEUTBNc1hMZ1FHemR1eEl3Wk03QjE2MVpVcjE1ZFlibUFnQUNzV2JNR0hUcDB3TktsU3hVZTdHWm5aNk5seTVibzM3OS9xZmRMTEJiRDJka1pZckc0MU9zVzU5T25UM0IyZG1hbkwxKytqS2lvS0tpb3FMQ1pDUDczdi85aHdvUUplUFhxRlNRU0NkTFQwM0h6NWswQTB1Q0UxTlJVbUppWXdOemNuRE5pRGdBMmI5Nk16cDA3QTVEV0tiNTc5MjZSN1JFS2hVcm5OMnpZVUtFellmZnUzZkQxOWNYdzRjT0xEVVFvcUZXclZyaHk1UXE4dmIwTEhSbC82OVl0SkNZbXd0cmFHdjcrL3FYYS9yY2dNVEVSdTNmdkJvL0h3NnBWcTlDdVhUdk8rNnFxcWhnd1lBRHExS21EUC83NEE3dDM3MGIzN3QzWkFKckNNR1VNOFB4VzhIZzhXRmhZWU5PbVRkaXdZUVA4L2YyeGRldldZc3RkOFBsOGpCZ3hBa2VQSHNYSGp4ODU3dzBiTm94VC9nU1FkdGJaMmRuaHdZTUhlUExreVdjTEdBZ05EUVVBT0RvNmNvSUZBSHpWbVFVa0VrbVZwT3l1cXM4bHluMHA5NnVRa0JBNE96dmo0OGVQNk42OU94c01BRWlENS83NjZ5L1VxVk1IYmR1MlJXUmtKRHc5UFJFZkg0K3BVNmNpS2lvS2pSbzFncHFhR2s2ZlBnMGpJeU9ZbUpoQUpCSkJJQkFnTURBUUFOaDdONS9QVjdpV3o1dzVBeDhmbjBMYkp3czZrR1Zia2pkeTVFZzJBMEJCejU4L3g0MGJOd0FBalJvMVFvOGVQUXI5REgxOWZUYnd3TmJXRmkxYXRHRGZpNHlNWklNY1FrSkM4UExsUzR3YU5Rb3RXN2JrYkNNb0tBaVhMbDBxVTVha2l0S3JWeS9VcjE4ZmpSczN4dTNidDluNWtaR1J5TWpJUUdwcUtqdWRsNWNITlRXMVFqTjJuRDE3Rmp3ZVQrbjlYZmI5RmpScTFLZ0syaE5DaWtjQkE0UVFRZ2doaEpCS0VSejNIaStUcFA5RHpUREYxNkl1WEg1bjF5OGR2dDRIbTRRUVVsa1lzVndxZmJtZ0szNFZaUmVRWjJSa3BQQmdWZmI3b0s2dURnc0xDL2JCZFljT0hjRG44NkdxcWdxSkxGdU5FajE2OUlDeHNUSHUzcjJyTkZnQUFDd3NMR0JuWjFka1hkaDY5ZXJCeXNvS3o1OC9ML0grcUtpb3dOemNuTk9wTHk4ckt3dnYzcjNqekpNOWJFNUxTMU40RCtEV3RWVlZWZVYwdGtkRVJDQTlQUjNHeHNhYytWcGFXamgzN2h3YU5HaUFYYnQyc2ZOZFhWMXg3OTQ5ZHA2Zm54OEFhWHJkMU5SVXVMcTZBZ0RtejUrUHNMQ3dZa2NjRjFXbUlUNCtIZ2tKQ2V3KytQajRvSDc5K2toT1RrWnljckxTZFZSVlZkRzJiVnVGK2RiVzFyaDU4eVk4UFQweGV2Um9wZC9adVhQbm9LNnVqcDQ5ZTNJQ0JsNitmQWxIUjBmVXExY1BCdzhlVkZqUDM5OGY2OWF0dzZoUm8yQnZidytKUkFKZlgxOWN2SGdSOGZIeGtFZ2tNRFkyeHJScDB6aHRrMGdrdUhqeElyeTh2QkFYRndjdExTMzg4TU1QR0RkdUhNYVBIdzlUVTFQT3NmL2NMbHk0Z0x5OFBBd2NPRkFoV0VDZXBhVWxldmZ1RFg5L2YzaDVlV0hpeElrQWdKczNiMkxWcWxVWU0yWU0yclp0aSszYnR5TXVMZzdMbHkvSER6LzhnTFMwTkhoNmV1TDI3ZHQ0OSs0ZGNuSnkwTGh4WTR3ZlA1NE5NcEdYbUppSUV5ZE80UDc5Ky9qNDhTTzB0TFRRdEdsVHpKOC92OWdnaGNqSVNCdytmQmpoNGVFUWlVUm8xS2dSUm84ZWpaNDllNWJ2SUpVRG44L0g3Ny8vamdjUEhzRGYzeDhUSjA1RXZYcjFpbHhIZG0wM2FOQ0FNNzlnc0lDTWJNVHc1MHk5cmFHaEFaRkloTFMwTktWWkVncXFpUE84cE5lVVVDakU2ZE9uNGVmbmgvZnYzME5YVnhkV1ZsYjQ5ZGRmT2Nkc3k1WXQ4UER3d05xMWF4RVRFNE5UcDA3aDA2ZFBPSGZ1SERadTNJZzdkKzVnNmRLbEN1ZUxVQ2pFeUpFandlZnpjZXJVS1RhN1Ewbk90OVRVVkl3Y09STE5talhEa2lWTDRPTGlnaWRQbm1ESWtDR2NqQlNsM1pmQ2hJU0V3TVBEQTFGUlVVaEtTb0t1cmk2NmR1MktxVk9uc3VkSlNZNnRnNE1EWHIxNkJRQjQrL1l0V3hKSE5yTDkyclZyV0x0MkxjYU5HNGRmZi8yVjA0YVNYTU9ob2FFNGVmSWtvcUtpa0ptWkNVTkRRd3dkT2hRLy9mUVRaMXYrL3Y1d2QzZEhkSFEwQkFJQkxDd3NNR25TSkppWm1aVnB2NHU3WHdIUzM4ZFRwMDRoUER3Y0dSa1pxRmF0R2pwMzdveTVjK2NxUGQ0SER4NUVWRlFVTkRRMDBLMWJONlZCTmNYSnpNekVuajE3NE9YbGhSbzFhbURGaWhWc2UyU0VRaUVNRFEwUkVSR0J4WXNYUXlBUUlDa3BDZnI2K25CeGNVRlNVaEsyYk5tQ3k1Y3Y0OWF0VzFpN2RpMGVQWHFFSlV1V1FDQVFRQ1FTb1Y2OWVrV091Ty9Zc2FQU0VrY3lvYUdobkpIKzhnWVBIcXgwdmtna2dxT2pJd1FDQVJpR3dldlhyN0YwNlZJMks1RXlzb0NCVnExYWNUSXNhR3Bxc2dFRFI0OGVSYzJhTmZIcnI3OHEzUHRrZnhQSkJ3ekV4OGZqK1BIakNBME54YWRQbjZDbnA0ZDI3ZG9wWklGNitQQWhqaDgvanNqSVNEQU1Bd3NMQzB5ZlBoMXIxcXpCcTFldmNPN2NPZWpvNkJUYWRubktnaHozN2R1SHAwK2ZzbitqSFRod0FDb3FLakEwTk1TK2Zmc1VsazlNVElTbnB5ZGF0bXdKUTBORDJOblpJVEV4VVdHNWdtV3I1TTJjT1pNeUE1SFBpZ0lHQ0NHRUVFSUlJWlhpeUlObjVkNEdnL3hSSS9XcTZhQzdhZEVQYWdraGhBQVFDL01EQmVSaXRWVDBDbi9JV3hsMGRIUnc5dXhabkRwMWlqT2Z4K05CVDA4UFlyRVlLU2twU0VwS2dwYVdGdHRKckN4Z1lQMzY5WnlSWHpMLy92c3ZBTEJsRFJ3Y0hEZ0Jhd1UvMjlIUkVZTUdEY0pQUC8wRVUxTlRKQ1ltWXNHQ0JWQlJVU2wyRkdsZVhoNjB0YlZ4K3ZScGpCa3pCczJhS1piTThmWDFoYSt2cjlMMWp4MDdwclIwZ0R4ZFhWMjI1TUNsUzVmZzd1N09IcHZYcjE5ajNyeDVxRkdqQmk1ZnZvelkyRmhPQndzZ3pScFExTU45ZVgzNjlGRjRBTDl3NFVJTUhqeVlIVlY0OGVMRlFyTUZYTDE2RlVlT0hPSE1TMDlQTDdTdUx5RHRNRDEvL3J6Q2ZCMGRIVmhiVzhQSHh3ZUJnWUVLSFRCUlVWRUlEdytIcmEydHdqNDNidHdZalJzM3hzdVhMeEVWRmFYUVFTVUxMaGd3WUFBQVlOT21UYmg4K1RJYU5td0lHeHNiWkdabUlqdzhITkhSMFp6T3piLy8vaHUrdnI3UTFkVkY5Kzdka1plWGg0Q0FBRVJGUlJXNmY1K1RyTHhFU2JKaXlJSXFRa0pDMklBQm1ZOGZQMkxseXBYbzFLa1RXclJvd1I3UC9mdjM0OUtsUzdDMHRFU2ZQbjJRbXBxS216ZHZZdG15WlhCMWRlV01IcFYxaEdWa1pNRGMzQnh0MjdaRmNuSXlIajE2aEtTa3BDSURCdTdjdVlPLy92b0xxcXFxK09HSEg2Q3VybzY3ZCs5aTllclZTRTFOTFRMTjl1ZW1xYW1KN3QyNzQrTEZpd2dLQ2xMb0ZKV1hsWldGblR0M0FnREdqeDlmb3UwL2Z2d1lnRFJEeCtmU3ZYdDNlSHQ3WSszYXRWaXlaQW5xMXExYjVQSVZjWjZYNUpvU2lVVDQ4ODgvOGZqeFl6UnUzQmkydHJhSWk0dUR0N2Mzd3NMQ3NHM2JOb1ZyKzlhdFd3Z0lDRUQzN3QyUmxwWUdIbytIdm4zNzRzNmRPd2dJQ0ZBSUdBZ0tDa0oyZGphR0RCbkNCZ3VVOW54akdBWXJWcXlBam80T0JnNGNxUFQ0bFdWZjVDVW5KMlBod29Vd05EU0VwYVVsdExXMUVSSVNnb3NYTCtMZHUzZWN0TzNGSGR2ZXZYdkR3c0lDSGg0ZTBOYldScDgrZlFBQVRabzBLZkk3SzhrMTdPdnJDeGNYRjFTclZnMC8vUEFEZUR3ZVhyMTZoYkN3TU02MXNXZlBIcHc2ZFFvMWE5WkUzNzU5a1pXVmhkdTNieU0wTkJSLy8vMDMyL0ZkbXYyV0tleCs1ZW5waVMxYnRvREg0NkZkdTNZd01EREEyN2R2Y2YzNmRZV0FnZnYzNzhQTHl3dHQyclNCbFpVVjd0Ky9EMjl2YjJSbVptTHAwcVZGSGlkNU4yL2V4TFp0MjVDY25JeisvZnZEMGRGUmFZZTBvYUVoWEYxZFlXdHJpeVZMbHFCNTgrWVlPblFvMXE5Zmo5cTFhMlA0OE9FSUNBakEvZnYzc1hidFdyUnQyeFlaR1JsbzA2WU4xTlhWMGIxN2QzVHIxbzA5aDVXcFU2ZE9vYVBjQVpTcGJNK3BVNmNnRkFyUm8wY1BoSWFHb20zYnR0aTZkU3RXclZwVjZtM0ozTHQzRDQ4ZVBjTGN1WE9WQmtySi90YVQ3V3QwZERSbXo1Nk52THc4ZE8zYUZkV3JWMGQ4ZkR6dTNidkhXVTkyYnFxb3FLQmp4NDdRMWRYRmt5ZFBNSC8rL0JJRlpCMDhlSkQ5KzFCUFR3OG5UcHhRV0VhVzFVbFdrbURkdW5XY2tnUUZIVGh3QUNLUmlDM2xORzNhTkdSbFpiSHZIenAwQ1ByNittaldyQm04dmIxaFoyY0hRME51WUcvQkRBeUVWRFFLR0NDRUVFSUlJWVI4ZHJuaVBMZy9laUUzcDJ3RkNYaHlxMDNyVXZoREVFSUlJZm1ZUEtIU1d5Ni9uQUVENHNRWHlFdUtnZmpqS3dqcXRZS2FxVldKMTgzT3pzWnZ2LzFXNURKZVhsN1l1M2N2NnRldkR5TWpJM2ErbXBxYVFyci9QbjM2S0hUUU13eURzMmZQNHNPSEQrallzU09DZ29MUXZuMTczTGx6QiszYXRZT1ZsV0o3WloyZXNnNisyTmhZQU1DS0ZTdlFwVXVYSXR0NzRNQUJlSHA2UWtWRmhlM1VMNmhuejU0S3FmclQwOU94Y3VWS0RCMDZWR2w2MzBXTEZpa3N2MnZYTHZqNStXSEJnZ1h3OC9ORGJtNHVQbjc4Q0FjSEJ5eGJ0Z3pIang5SGpSbzFrSnljakpTVUZIWkU2NXMzYnpnZHU2VVZHUm5KeVE1UTJFaEVRSnBHZC9EZ3dVaExTOE9jT1hQUXRtMWJ6SjQ5R3dDd2QrOWVDQVFDL1BMTEw1eDFpZ3JLR0Q1OE9IeDhmSEQrL0htRmdBRjNkM2NBMGxUdmFXbHBDdXNPR0RBQTI3WnR3NDBiTnpnQkErbnA2UWdPRGtiejVzM1JvRUVEcEtTazRQTGx5ekF5TXNLT0hUdllqZ1ZaYVFlWk8zZnV3TmZYRncwYk5zU21UWnZZV3NZcEtTa0tRUmFWSlM0dURrRHhIWUdBTkpVMEFLVVpMYTVkdTRZRkN4WW9qSEpzM2JvMWZ2NzVaODYxMkw1OWU3aTR1TUREdzRNOXIzSnljckJ5NVVwa1pHUmc0Y0tGbk8ya3BxWVcrUjJucEtSZ3c0WU4wTlRVaEp1Ykd6c3lQeTB0RGZiMjl0aXpadytzcmExTFBDcjBjekExTlFVZ3ZaWUsrdmZmZjNINThtVmtabWJpNWN1WDBOSFI0WXg0TGtwU1VoTCsvZmRmcUtxcWxxa1VTa2xOblRvVjBkSFJpSWlJd05TcFV6Rmt5QkNNR1RNR05XclVVRmkySXM3emtsNVRodzhmeHVQSGp6RjA2RkRNbkRtVFBVLysvZmRmN04rL0h5ZFBuc1RreVpNNTI3NSsvVHEyYnQySyt2WHJzL082ZE9rQ2JXMXRCQVVGUVNnVWNqcFZyMSsvRGlBL09LZ3M1OXVMRnk5Z1kyT0RCUXNXRkxyUFpka1hlUUtCQUwvLy9qc0dEaHpJcmlzU2lUQnQyalFFQndjaklTRUJkZXZXTGRHeGxaVnc4ZkR3Z0o2ZUhtYk5tbFhvNThxVTlCcVdkYWk2dWJseHNtMmtwS1N3cjRPRGczSHExQ2swYjk0YzY5YXRZenYwdzhQRE1YZnVYR3pidGcxdWJtNmwybTk1eXU1WGtaR1IyTHAxSzNSMWRlSHM3TXdKYW91UGoxZlkzNHNYTDhMRnhZVzloNzErL1JvT0RnNjRlZk1tNS9lek9LdFdyWUsrdmo2Y25aMlZac29wamI1OSsyTEtsQ2xZdFdvVkxsKytqRVdMRmlFbkp3ZTFhdFVxMGYzaDhPSERPSHo0Y0xuYUlDODhQQnhIamh6QjBxVkxFUlFVQkVDYXBXTFNwRW53OGZGaHI2blM2dENoQXhvMWFvUzZkZXZDeThzTGd3WU40cnd2Qy9hVVpSanc5UFJFVGs0TzVzNmRDMXRiVzNZNStYTk9scUZCWFYyZEU1QWlGb3ZoNHVLQ3ExZXZGdHV1cmwyN29rNmRPZ2dLQ21MTHVNaExTVWxCWkdRa2dQeE1NcytlUFdQTE5CWE1LdlBnd1FOY3VYS0ZNNjlYcjE2YzZjT0hEOFBVMUJSdDJyU0J0N2MzdW5idFdtUVdDVUkrQndvWUlJUVFRZ2doaEh4Mlp4OUZJVXYwWCtkT0djc1JNTWhmVDRYUGcxMDd4WkdiaEJCQ2xCQXJyelBQMXpFbzFXWVlZUlp5bjExRnptTnY1TDY0Q2VTSjh0OFVhTUJ3Y1RCNHFvV1BlSk1YR0JnSUZ4Y1hwZStKUk5MdGVubDVJVDA5SFljT0hlS01sTlBRMEVCdWJpNW5uWUxwZDkrOGVRTlhWMWNrSlNYQnlja0pETU1nS0NnSTl2YjJNRFkyeHFsVHAxQzdkbTFNbWpSSmFVZFpRUzlmdml4eU5CK2d2UE5WWGw1ZUh1clVxYU13QWszV0FWK3ZYajJsbzlQa08xaERRME94WnMwYThIZzhyRjI3RnUzYnQ0ZWZueDlxMUtpQlJZc1dZZjM2OVZpOWVqWHM3ZTFoWkdTRXVYUG5JaUlpQWxaV1Zzakt5a0o4Zkh5aDZXdy9mZnFFelpzM1ExdGJHeEtKQkZldlhrVkFRQUJubVp5Y0hPemF0VXNoM1c3Mzd0MDVIWWc4SGcrYW1wclExTlRFM3IxN0laRklNR1BHRFBaWXg4WEZRVk5UczBUSFhzYlUxQlNXbHBZSURRMUZURXdNT3dvN0pTVUYxNjlmaDZXbEpVeE1UQkFXRnFhd3JyVzFOWGJ0Mm9VYk4yNWd5cFFwN1B3Yk4yNGdMeStQN2V5UUJhTElsNEVBcE4rQnJMTVVrSFl3QWRJT0UvbjUrdnI2c0xlM0w3YStmVVVUaVVRUUNvVVFDQVRGbnFkQWZ1cDdaU1Vsakl5TU9LbWpaYXl0clJYbWRlM2FGUUFRRXhQRHp2UHo4ME5TVWhKc2JHd1VnZzdrajVVeXZyNit5TXJLd3ZUcDB6a2RMbnA2ZXVqZnZ6K09IeitPaHc4ZkZsazMrM1BUME5BQW9QellGU3hma3BPVEEwOVBUelJvMEVDaEEwbGViR3dzbGkxYmhxU2tKUHorKys4d01DamR2YmswZEhWMThjOC8vOERkM1IzSGp4K0h1N3M3TGw2OGlKRWpSMkw4K1BHYzBiY1ZjWjZYNUpvU2k4WHc4UENBdnI0K0hCMGRPZmU4a1NOSDR1REJnN2h6NTQ1Q0ozdVBIajA0d1FLQXROTzVSNDhldUhUcEVvS0RnOWx6TkNjbkIwRkJRV2pVcUJIYkNWZVc4NDFoR0V5WU1LSEkvUzNMdnNqVDFkVlY2RGdWQ0FUbzJMRWo0dVBqRVJNVGc3cDE2NWI0ZmxWYUpiMkdaWjlmTU9PUGZBZTdMSmhyenB3NW5Ld0tGaFlXYU5teUpaNDhlWUxVMUZSVXExYXR4UHN0VDluOTZ0U3BVNUJJSkxDM3QxZklnS09zak1qZ3dZTTVnWFNOR2pWQysvYnRjZi8rZmNURXhKUTRZQUFBek16TVNoVXNzR3JWS3JZei9JOC8vbUJIbndQUzQvcmd3UU9NR0RHaXhOdVRtVHg1c2tKd29yd3JWNjVnMjdadEpkcFdjbkl5VnExYWhhNWR1NkpidDI1c3dJQ0JnUUYrK2VVWGJONjhHUTBiTmtUejVxVXZGY2puODlHdFd6ZnMyTEVEN3U3dTBOZlg1d1JZeWY0ZWxOMlhTbkxPWGJseUJibTV1Umd4WWdTbncxMVZWUld6WnMzQ2pSczNGSUpPQ3pJM040ZTV1VGsrZmZxa05HRGcrZlBuMkw1OU96dXRyYTNOWnJRQ3dQazdJeXNyQzVzMmJVTERoZzBMUFpkRUloRStmZnFFV3JWcUZka3VRajQzQ2hnZ2hCQkNDQ0dFZkhaSEgrVFhRR2JBZ0ZlRzdBTHlTUWtHdHpCRkRTMk5pbWtjSVlSODR4ajVrZ1J5K05wRjF4R1hsL3Y4T2xMUExBQ1Rvemg2Vy9vaGpQTDVoYkMydGxib2dJeUtpc0tPSFR1UWtKQ0FxVk9uUWsxTkRTTkdqTURKa3ljUkhoNE9OemMzekpvMUMzcDZlc2pNeklSRUlzSEhqeDg1S1Z0alkyTngvdng1ZUh0N28xNjlldGl5WlF2TXpNeHc3ZG8xZHBscDA2YWhTWk1tY0hWMXhiVnIxOUMzYjEvWTJ0b1dPVEw3MkxGam5BZjVPVGs1VUZGUjRYU3VpVVFpYUdscEtWMWZJcEZBSXBHVXV6YTVzYkV4T25mdURIdDdlK2pwNmVIVXFWTm8xYW9WMnJadEN3ME5EZnp2Zi85RFFrSUNqSTJOQVFDMWF0WEN3NGNQWVdWbHhYYWt5ekl4cEtlbkl6QXdFRUZCUVhqNDhDRnljbktRbXBxS2lSTW5JanM3RzIzYnRsVVl5YmhwMHliMDZ0VUw3ZHUzNTh5WEwzTWdFb25ZVHRXUWtCRDQrZmxoeXBRcENxbDF5MkxZc0dFSUN3dkRoUXNYMkd3Rm5wNmVFSWxFR0Q1OGVLSHI2ZW5wd2NyS0NnRUJBWWlNakdRN0VmejkvYUd1cnM2bUxqY3dNSUNscFNYQ3dzTGc0T0NBTVdQR29IZnYzZ3FkOEJFUkVlRHorZWpVcVpQQ1p4VXNlVkFaQkFJQitIdytSQ0lSUkNKUnNlZFpkblkyQUNnZHFkK2lSWXRDQXpzVEV4UHg4T0ZEdkh6NUV2SHg4VWhJU0FBQVRnQ1A3RHhURm1CUW5LZFBud0tRcHAwK2NPQUE1NzBYTDZTWnF0NitmVnZxN1ZZazJjaHRYVjFkaGZkazljcEZJaEVTRXhQaDcrK1BJMGVPWVBiczJkaS9mNy9TQUpuTGx5OWp5NVl0eU12THd4OS8vSUYrL2ZwOTluMVFVVkhCcUZHallHdHJpM1BuenVITW1UTTRmdnc0Z29PRDRlenN6SGJzVnNSNVhwSnJLaVltQmxsWldhaGV2VHFPSGoycXNBMDFOVFdsMzN0aDZibjc5dTJMUzVjdUlTQWdnQTBZQ0F3TVJHNXVMdWVlVnBienpjREFvTWl5TG1YZGw0TEVZakhDdzhQeCtQRmp2SG56QmdrSkNXekdHOW4xVnRMN1ZXbVY5QnJ1MjdjdkRoOCtqRGx6NW1ERWlCRVlOR2lRUW9mbzA2ZFBvYXFxaXBzM2IrTG16WnVjOTJUWDB0dTNiem5CSThYdHR6eGw5NnV3c0REd2VEejA3dDI3UlB1ckxPdU9MSk5LWm1abWliWlJWckt5Rm01dWJoZytmRGlxVmF1R0xWdTJBSkQrZm1ablorUGt5Wk00YytZTWNuTnpFUmtaeVFua08zYnNHQ0lqSXprajdCbUdRVXhNRE83ZXZWdm81NzU4K1JLQU5PdUc3UGRDWDE4ZkhUcDA0Q3lYbloyTjVjdVhRMVZWRmZQbXpWUFl6c2lSSXhFY0hJeVZLMWZDMWRXVms0Rkczb1lORzlnVS9zcE1uVG9Wang4L3h2cjE2N0ZseXhZMkM0NHN3NENzamRiVzFyaDA2UksyYk5tQ0Z5OWU0S2VmZmxJbzRSSVJJWDN1b0N3cmxMYTJOdXJXcmN1ZVUyWFZwVXVYWXUvVk8zYnNBQ0Q5K3k4akl3T3JWcTNDM3IxNzJYMlNGeHNiQzRsRXd1NDNJVldGQWdZSUlZUVFRZ2dobjFWY1NqcUNZcVdqTHBreVpoZVF5dS90K3FWRDJkTXBFMExJOTRiSkV5b3RCS05Td2d3RDZSZi9RbFlRdCtPRHA2RUx0UWJ0d2RjMUFGKzNOdFJNT3BVNHU0Qzg3T3hzWkdWbElUUTBGTTdPemhnMGFCQ21UNStPbkp3Y0pDUWs0TTZkTzhqTnpjVzBhZE93Zi85K1ZLdFdEVVpHUm5qNzlpMlNrcEl3ZnZ4NEhENThHQUVCQVFnSUNFQkVSQVNxVjY4T1IwZEhEQm8wcU5DTzAxNjllc0hTMGhMSGp4L0h4WXNYY2ZIaVJSZ2FHbUxTcEVtY0VaV3lFWTgvL3ZnalRFeE0yUG0ydHJiNDhjY2Y0ZURnd002N2MrY09XNE5jMlg0QzBsVFhzZ2YxTXJJVStoOC9mbFI0RCtDT0h0WFUxTVNJRVNPUWxKU0VodzhmWXMrZVBaZ3dZUUswdGJVUkhSME5BRkJYVjJlWGI5KytQUUlDQWpCOStuVGN2bjBiK3ZyNmJHZjVnd2NQc0hIalJuWlVldVBHamJGNTgyYW9xYW5oL1BuenNMS3lVdWh3Y1hOemc1bVpXYUVkTVF6RElDY25odzJja0hVUUhUMTZGTWVPSFdPWHk4M05CWS9IVXhnQnFhR2hnZE9uVHl2ZE5pQWQwVjY3ZG0wMkNFRmRYWjM5N3BTVm1KRFh2MzkvQkFRRTRNYU5HekEzTjhlSER4L3crUEZqOU8zYmx6UHlkZVhLbGRpM2J4OHVYYm9FRnhjWDdONjlHMlBIanNXSUVTUEE0L0hZaC84MWE5YmtCSkhJeUVhTFZqWWpJeU1rSkNUZzFhdFhhTnEwYVpITHZuNzlHZ0FVUm1jRFFQWHExWld1Yy9EZ1Fmejc3NzlnR0FZTkdqUkF2WHIxMExselo3aTd1M1BPMGFTa0pBRFNHdHFsSmJzV2ZIeDhDbDFHbHZLNXFzZzZvNHJxTUJjSUJLaFhyeDRtVEppQWpJd011THU3NC96NTg1eFI1WGw1ZVhCemM4T2xTNWRnWW1JQ0p5Y256ajJtTW1ocmEyUDgrUEVZUEhnd1ZxNWNpZkR3Y096YnR3K3paOCt1MFBPOHVHdEs5cjNIeDhmaitQSGpKZDV1WWVkcXExYXRZR2hvaU1EQVFJakZZcWlxcXVMNjlldmc4L21jMGVobE9kOEsrOHlDMnl6dHZzaUxqWTNGeXBVckVSc2JDMTFkWFppWW1LQkJnd1pRVlZWRmVIZzQ1M29yN3RpV1JVbXZZVHM3TzJocGFlSDQ4ZU00ZVBBZ2poNDlpZ0VEQm1EcTFLbHNwaHBaaDN0UngwSjJqRXV6M3pJRnZ3K0pSSUtVbEJUVXJGbXp4SUVUOHZkL0dkbnZxTExQckVnZE9uUkE4K2JONGVibXh2Nit5UUlHZkgxOVViZHVYVXlhTkFtQTlCNWNzMlpOenUrbXBxWW1QRDA5RVJVVnhjNnJWYXNXcmw2OWlwczNieW85WHo5Ky9BZ0FNRFEwNUFTMW1KbVpjUUlHY25OenNXelpNcng2OVFxYk5tMVNHbURHNC9Hd2FORWlUSjgrSFhQbnpvV0xpNHZTTEE2MnRyYWN3SXpJeUVoNGVIaXcwd0tCQU11V0xZTzl2VDFXclZxRmJkdTJRVU5EZzgwd0lQc3UyN1JwZzdWcjEyTG56cDN3OXZhR3Q3YzMycmR2ajVrelo3Sy9aN0lTQVlXTjFpL1BiN1RzWEZWWFY4ZWxTNWM0V1Faa2Z2LzlkL1RwMDRlZDF0SFJ3WVlOR3hTeVhjaVRaVEZvM2JwMW9YOUhFbElaS0dDQUVFSUlJWVFROGxudHYvZEVia3BabDFYeEdERHNRNjk2MVhUUXcxVHhRUVFoaEpCQ2lJVnlkOTc4VjN5ZG90UEJNM2xpZkRvMEdhTG8vRkZxUEhWdGFGbjlBdTF1VThGVEwzc2Q4WFhyMXVIYXRXc0tEK005UFQzaDQrTURiVzF0REJnd0FCY3ZYa1RQbmoweGV2Um9OR25TQkNZbUp2RDM5OGY1OCtmeC92MTdBRURObWpVaEZBcWhxYWtKSnljbmRPdldqZE5Sa0ppWWlNaklTTXlhTllzeityRjY5ZXFZT1hNbXhvNGRpeXRYcnVEMjdkdG8xNjRkKzM1NGVEZ3lNakxRcFVzWHZILy9udjA4UU5vcDhmYnRXODRJUGo2ZkQwdExTOXk5ZXhkMTY5YmxwTGg1MXZNVkFBQWdBRWxFUVZTV1BjQytjT0VDTGx5NG9QU1luRDU5dXNqT2NrRGF5YjlxMVNyT3ZDTkhqdURJa1NQc3RLbXBLWGJ0MmdVQTZOMjdOM3g4Zk9EdDdZMGJOMjdBeHNhR1RaRnRabWFHQlFzV29GdTNibkIyZGtacWFpcDczRkpUVTFHOWVuVmtabVp5dmlPR1lTQVVDcEdSa2NIT1UxZFhad016WkoxRHNnNllYcjE2S1l6K0E0QXpaODVBSUJEZ3h4OS81TXd2Ym1ROG44L0gwS0ZEc1dmUEh2ajUrVUZmWHgvSnljbVlObTBhSi9XM01oMDdka1RObWpWeDgrWk5USnMyamMwNlViRDJzcmEyTm1iUG5vMkpFeWZDeThzTFo4NmN3YTVkdTVDVmxZV0pFeWVDeitlRHorZHpqb0U4V1lkaFpXdlhyaDBTRWhKdzllclZZZ01HYnR5NEFRQUttU0lBS0QyT3djSEJPSGJzR0N3dExiRjA2VkwyT2hLTHhXektjUmxaUjF0U1VwTFNqcU9peURKVGJOMjZ0ZGg5cUFxZlBuM0NuVHQzMkRUcEpkR3laVXU0dTdzakxpNk9uU2VSU0xCcTFTcmN2bjBiUTRZTXdmVHAwOHVkZmFRODlQWDE0ZVRrQkRzN08xeS9maDJ6WjgrdTBQTzh1R3RLOXIxMzZ0UUphOWFzS2ZGMkM3dm1lVHdlcksydGNlTEVDVHg4K0JBdFc3YkUvZnYzMGFWTEY4NXZRRm5PdCtMdU0yWGRGM2t1TGk2SWk0dkRraVZMMExOblQvYi9nZmJ2MzQvdzhIRE9zc1VkMjdJbzZUWE01L014WXNRSURCa3lCTmV1WGNQSmt5ZHg4ZUpGeE1YRndjWEZCWHcrSHdLQkFDb3FLdkR3OENnMmdLRTAreTNmaG9MVEFvRUFLU2twa0Vna3hYNWZWZTMxNjlmc2IyeFVWQlJib2tnb0ZDSW9LQWlUSjA5bUEvVGMzZDFoWkdTa0VMQzNjdVZLOW5WMmRqWmNYRndnRkFxeFpzMGFtSnViNDltelo1ZzNieDdjM056UXBFa1RoSVNFWU9YS2xlalVxUk1jSFIwNVFZWXlPVGs1V0xseUpSNC9mb3pseTVlem1ZbVVxVkdqQnRhdlg0KzVjK2RpN3R5NVdMMTZOYWNVQUNBTjRwRVAxdEhVMU9RRURBRFNBSlVwVTZaZzI3WnR1SHo1TW9ZT0hRcWhVQWdlajhmcDVPL1lzU002ZE9pQUJ3OGU0TXlaTTNqdzRBSG16Sm1EZ3djUFFrOVBqNzJYeWpKWUZGVFczK2huejU0aElTRUJhbXBxVUZkWGgxZ3NCcC9QeC9MbHk5bGxGaTllckxUY1FYSGxHZ0lDQW1CbVp2Wlp5OUVRVWhJVU1FQUlJWVFRUWdqNWJDUU1nNk1QbnNuTktXdDJnWHlUTzdWRW1aTVVFRUxJZDRqSkU0SzkvMHBUdlFBb3VpUUJ3ekJJUFQyUEV5eWdXcThWOU1kdGg0cGU0ZW1ZUzJyRWlCR3dzcktDcnE0dWRIVjFjZS9lUGJhZXRvYUdCb1JDSVJZdVhBaUdZVEJ0MmpRQVlPc0M5K25UQi92MjdjUG16WnRoYkd3TWdVQUFPenM3REJnd0FKczNiNGFabVJsaVkyUFo5Sytob2FFNGUvWXNtamR2anZidDJ5dU1KcngwNlJKcTFxd0pOemMzenZ4ZHUzYmgrZlBuU2tlajVlWGxJVEF3RVBmdTNWTjRUeVFTWWVUSWtaenNBNG1KaVFDQUdUTm1vSFhyMXB6bDA5TFNzSERoUW93YU5Zb3pLazNtdDk5K1kxOWJXVm5oNU1tVDhQRHd3TW1USi9IMzMzK3o2YkdGUWlGKy8vMTN6aWkrTm0zYXdOallHRnUyYklGRUl1R01URFEyTm1aTEY4aExURXhFVmxZVzZ0V3JCM3Q3ZTdidE1udjI3TUdlUFh2WTZRVUxGckJwdm1XMTdHVWovU3d0TFdGcGFhbndHVmV2WG9XbXBpYUdEUnVtOEY1eEJnNGNpTU9IRDhQUHp3L1ZxbFdEdXJvNkJnNGNXT3g2c3RIRkowK2V4TE5ueitEdjd3OGpJeU9GNzBOR1gxOGZkbloyNk5tekozNzk5VmY0K2ZteEhYRDE2OWRIVEV3TVhyeDRvVkRLb3FwR0J3NGJOZ3hlWGw3dzlQUkVuejU5Q3UwQWZmVG9FZno5L2FHbHBhVlFjcUl3SVNFaDdHZklkN2krZXZWS1lka21UWnJnd1lNSHVIZnZYcUhIdGpDbXBxWUlEZzdHNDhlUHY3aUFBWkZJaEEwYk5rQW9GR0wwNk5FbHJtdis3cDAweTViOGZlZjgrZk80ZmZzMjdPenMyTkhEVlUwMmVqZ3JLd3NNSXczVXJlanp2TEJycW1IRGh1RHorWWlNaklSUUtDeDNTbjFBbWk3L3hJa1RDQWdJUUZwYUdrUWlrY0w1L2puT3QvTHVTMDVPRGlJaUltQmlZb0pldlhweDNsTjJ2Y2tVZGIrU0tWajN2VENsdlliVjFOVFF2MzkvOU83ZEcxT21URUZZV0JnU0V4TmhhR2dJVTFOVFBILytIRkZSVVVXVy9TbnJmaXRqWm1hR2lJZ0lQSGp3b01TQlBaVk5JcEZBSkJMaHhJa1RiQWYzL3YzNzJXd2VhbXBxMkxObkQvVDA5RXE4emRldlgyUDE2dFdRU0NUWXNtVUxXeDZBWVJpSVJDSTJNS0Z0MjdiNDU1OS9zSFRwVWp4NjlBaXpaOC9tL0U2bnBLUmd5WklsaUl5TXhKdzVjOWl5SGtVeE1USEI2dFdyNGVUa2hEbHo1bURxMUtrWU1XSkVpZHN1OCtPUFA2Sk9uVHJvM0xrekFHbVdBMlhYRUkvSFE0Y09IZENoUXdlc1c3Y08vdjcrQ0FvS2dvMk5EZXJYcjQrUWtCQ0VoNGNyQkRxOGUvZU96YkJRR2dFQkFWaS9majBzTFMwNXBXVlVWRlE0Z2FabENWQ0pqbzdHa3lkUE1HdldyQ0tYMjdkdkh6cDM3Z3dMQzR0U2Z3WWhKVVVCQTRRUVFnZ2hoSkRQeHZkNURKS3pjZ0J3K3FoS1JacVRRTHFpQ3ArSGlSMktqdEFuaEJEQ3hZaUZZRE84OE9RekRCUStraW5qMGhya1BzbFAwNnhsTlJHNnRrc3JyRTNtNXViUTF0YUdnNE1EZEhWMWtaeWNqSTRkTzdLak15OWR1b1NuVDU5aXhZb1ZNRFEwNUt4YnJWbzF6SjQ5RzI1dWJwd1UzejQrUGdnTURNVDA2ZE1oa1VnZ2tVakFNQXlHREJtQ2V2WHFZZTNhdFhCMGRNU2FOV3ZRdW5WcjNMdDNEMjNhdEVGY1hCeE9uanlKdG0zYkt0U210ckt5NG96ZWsxRldra0JtNnRTcEN2TWlJeU1CU0IvVUY2eFJLeHRSYUdCZ29EUmxyZnlvVElGQUFMRllqTE5uejZKUm8wYW9XYk1tKy9CNng0NGRTRTlQaDUyZEhiczhuOC9INE1HRHNYUG5UclJwMDZaRUtjOWxuVE95RVlKRGh3NkZyYTJ0MG1VZEhSMlZybXRxYWdwZlg5OUNQeU1sSlFWWldWbEtsOUhRMEVEUG5qMExYVmRYVnhkOSsvYUZsNWNYZUR3ZUJnNGNxTFNldkRMOSsvZkh5Wk1uY2Zic1dieDgrUktUSmszaUhOK1VsQlNrcGFWeHNrTm9hbW9DQUNjdGU0OGVQWERreUJGczM3NGRxMWV2Wmp1RDM3eDVnME9IRHBXb0xSV3RZY09HR0RkdUhJNGRPNFpGaXhaaDl1elo2TldyRjl1QklSYUxjZVhLRmZ5ZnZmdU9yK24rSHpqK3VqYzdrY2hBcktUMlZyVkhnOXA3bHFLbDFDeUtHcVdvVGJXK3FxaFJpaGExNTgrSVZYdlZxTjNFRHJGRFJHVGYrZnZqTnNlOXVUYzdSdXY5ZkR5ME9aL3pPZWQrem5WejNYcys3OC83UFhmdVhBd0dBd01IRHJTWll0cVd4QW10a0pBUUFnSUNBTk1FMzhLRkM2MzZObTdjbUxWcjE3Smh3d1lxVjY1c01SSDE4T0ZEWEZ4Y2xIcmxTZFdyVjQrMWE5ZXljdVZLS2xhc2FQRjYxV2cwbkQ1OU9rMlRWMW5KYURSeThlSkZGaXhZd05XclZ5bGJ0bXlhSi9tdlhidkc2dFdyQWFoWnM2YlN2bW5USmlYUTZWWFNhclY4OTkxM2RPN2MyZUs1MWVsMFNtcnkwcVZMSzc4VFdmRTZUOHZ2bEt1ckt6VnExT0RJa1NQOC9QUFA5Ty9mMytMMzdlclZxN2k1dWFVclk4VTc3N3hENGNLRitmUFBQOUZxdFhoNmVsS2xTaFdMUGxueGVudjI3Qm5oNGVINCt2cVNMVnUyVEYrTG5aMGRhcldhSjArZUVCMGRyZnlPbmpoeGdoTW5UbGc5ZGxyZXI4RDA3K2JUcDArSmpZMVZTc1lrSjYyL3d4Y3VYTEFJS0xDM3QxZFdxeWMrZnYzNjlibHk1UW8vL2ZRVFU2Wk1zWGl2RGc4UDU5NjllN3o3N3J2cHV1N1VOR3ZXak9EZ1lPYk1tY1AvL3ZjL2k4OFFWNjlldFZyOS9qb2tybjZmT25VcWVmUG1wV1hMbG56NzdiZjQrdnJTcGswYkxsMjZaUFgrbXBDUXdOV3JWemw4K0xEUzFxNWRPMXEwYU1HeVpjdllzV01IMWFwVjQvYnQyMHFnSmJ3SUZCazhlTERGaEhhK2ZQbkltVE1udzRZTm8zRGh3bno0NFlkVXJWcVZBUU1HOE9qUkl3WVBIa3pseXBYcDJMR2p4VGlpbzZQUmFyVlc3V1BIam1YR2pCbU1HVE9HQlFzV1VLeFlzVFQvRzVOSXBWSXB3UUpnK25mR1BBTkNVRkFReFlzWHQzaDlKNzZlRTl0cTFhcWxCRlZXcVZKRitmMklpWWxoeG93WjZSclBzMmZQaUk2T1p1TEVpZFN2WDUrZ29DQ0xvRXlqMGNqang0L1RkYzZrbGkxYmhyZTNkNm9CZkh2MjdPSCsvZnNTTUNCZUtna1lFRUlJSVlRUVFydzBLeXl5QzJTUVdSV0RwaVVLNHUzcW5QbHpDaUhFMjBTWFdJUFo3QTFWYlkvSzJmYkt0WVNnWGNRZVg2WnN1MVQ2S0V1REJSTGx5Wk9INXMyYlU2QkFBYkpuejA2bFNwVzRjK2VPY3ZPOFNKRWlKQ1Frc0hYclZvdVY4YnQzNzhiZDNaMXQyN1lwTjcrMVdpMWJ0bXloU3BVcTVNNmRXNW1nVDFTaFFnWG16WnZIaWhVcktGbXlKQWFEZ2ZIang5T3NXVE42OXV6SmtTTkhtRGx6SmxPblRzMzBkU1d1empWMzdOZ3gzTnpjYk5hTVQ2K2NPWE15WXNRSWZ2LzlkN3AwNlVLZE9uWHc4ZkZoNDhhTmpCNDkyaUtsN1lNSEQ1UUp5d3NYTG5EczJMRlVKOENPSFR0R2dRSUZsSWtkYjIvdkZHdnZKajAyZCs3YytQajRNSDM2OUZUNzIrcmo0K09UWXNBQVFKczJiZGkrZlR0R296RmRXUXI4L1B3b1diSWtCdzRjUUtWUzBhQkJBNHY5RVJFUjlPblRoM0xseWxHb1VDRTBHbzFTZHFKZHUzWkt2L2J0MjNQZ3dBRXVYYnBFang0OUtGZXVIREV4TVp3L2Y1N0dqUnV6ZWZQbVZNZWkxV3FaUEhreWRlclVzVnBSbTFGZHUzWkZxOVd5ZHUxYXBrNmR5cHc1Yy9Eejg4TmdNSEQ3OW0zaTR1S3d0N2RuOE9EQk5yTlpKS2Rtelpxc1dyV0s1Y3VYYy8zNmRiSm56ODZaTTJkc3Bsbk9seThmWDN6eEJiTm56MmJZc0dHVUsxZU92SG56RWhZV3h2bno1NWt6WjA2eUFRT0ZDaFdpVTZkT3JGcTFpcjU5KzFLeFlrWHk1TW5EczJmUE9IUG1EQVVMRmxSZXY0OGVQV0xhdEdsODhjVVhhUXFFU2F1alI0OHE1UU5pWW1LNGUvZXVNcm5Yc0dGREJnNGNtR3o1Z0pVclY3Smp4dzRNQmdOUG5qd2hKQ1FFTUFVWUpVNkN4Y2JHOHZEaFE1eWRuWms4ZVhLeTR4Z3dZQUE1Y3VUSTB1czBHbzBjT25TSVE0Y09rVE5uVHZMbHk0ZGVyeWMwTkpUSXlFamMzZDNwMTYrZjBqOHJYdWRwL1ozcTI3Y3ZRVUZCYk4yNlZTa2o0T1RreExWcjE3aDgrWEt5dGRGVFVxOWVQUll1WE1qeDQ4ZHAwcVNKVmJhWTlMemVrck44K1hLMmJObkM0c1dMbGNuUnpGeUxnNE1ENzcvL1BvY1BIK2J6enorbmN1WEtQSDc4bUhQbnpsR2pSZzJPSFR1Vzd1Y1dUTmxtRGg0OHlPREJneWxSb2dTbFM1ZW1ZY09HTnNlUTF0L2g4ZVBIa3lOSERzcVVLWU9kblIxLy8vMDN0Mi9mVnY1TkFtalJvZ1dIRHgvbXdvVUxkT3ZXamZmZWV3OXZiMi91M2J2SDJiTm42ZFNwRSsrKysyNjZyanMxRFJzMjVNeVpNK3pidDQvdTNidFRzV0pGM04zZHVYMzdObmZ1M0VuVDZ6YTkwcHE5SVZGaU5wNmtBWkdKOHVmUHo1QWhReXphZnZ2dE4zeDhmQ3crRDczenpqdk1ueitmMDZkUE0yalFJSm8yYmNybHk1ZEpTRWl3ZUt5ZmZ2cUp2bjM3V253R2NYTnpvMGlSSWh3NmRJaGZmLzJWeDQ4ZjQrSGhRY3VXTGZIeDhhRnUzYnJFeE1UdzBVY2ZXWXpqd0lFRGhJYUdXclhuekptVG5EbHo4dE5QUDNINThtWEtsaTJydkFkbVZFeE1qQklFQTZiU1RjSEJ3Y3JmNmQyN2R6bHg0Z1Q1OHVXamV2WHFnQ216VWIxNjlkaTdkeS85Ky9lbmZQbnlPRG82Y3ZIaVJmTG56MC9CZ2dYVE5DNkR3Y0NCQXdkd2RIVGt5eSsvcEdEQmdueisrZWQwNnRSSjZSTWRIYzNISDMrYzRlczdlZklrUjQ0Y1lkaXdZVFpMUXlReUdvMUVSa1pLeVFMeDBrbkFnQkJDQ0NHRUVPS2xDSStOWitlVlc1azZoMUg1cjJuaTVkUEtrbDFBQ0NIU3kxU1N3SkxhemR0R1R6QWt4UEI4eTNobDI3Rm9iZHhiVEh3cDQ3cCsvVG9iTm14Z3hJZ1JWSzllbmZEd2NIcjI3TW5ubjM5T216WnRsTnJmdi96eUMrWEtsVk5XaWYzNTU1K2NPbldLMmJObkt4Tm8yN1p0NCtuVHA4b043TVJBQXZPYitMbHk1V0x3NE1HQWFhVzBWcXVsWk1tUzVNaVJndzRkT3JCczJUTDI3OTl2VlI4NE5iR3hzWnc3ZHc1WFYxZWVQbjNLZ3djUExDWkU3OTY5UzFCUUVMVnExYkphOVprYWc4R0FYcSszQ0VCUXFWUUVCQVR3L3Z2dnMyblRKdWJQbncrWU1oU1lwOHA5OXV3WkkwZU9KQ1ltaHErLy9wb2xTNVl3WmNvVUprNmNhRlc3UGlFaEFaVktoVWFqNGNpUkkxWVRBV254K1BGanpwdzVvOXhNMzdOblQ3SjlCd3dZZ0l1TEM5T21UVXYzNDRCcGtxUjgrZklZRElaMFQ2STJhdFNJNE9CZ0tsU29ZRFZaa3lOSERobzJiTWpaczJmNSsrKy95Wll0RzRVTEYyYm8wS0ZVcWxSSjZlZmk0c0tQUC83SXI3Lyt5dEdqUnpsOCtEQjU4dVNoVjY5ZTFLMWJOMDBUVWhxTmhwaVlHS1pNbWNMZHUzZnAzTGx6dXE3REZwVktSYTlldmFoZHV6Yi85My8veDRVTEY3aDI3UnAyZG5iNCt2cFNzV0pGMnJScG82U3FUcXZDaFFzemFkSWtsaTVkeXBrelozQjFkYVZCZ3daMDdkcVZBd2NPV1BWdjBhSUYvdjcrckZtemhxQ2dJSUtDZ3NpWk15ZXRXclZLOWJHN2QrOU9nUUlGMkx4NU14Y3VYT0RpeFl2a3lwV0xPblhxMEw1OWU2VmZmSHc4RHg0OFlOQ2dRWHp6elRkV3E4Y3pLaXdzVENuRDRlcnFxangyMDZaTlV3MmNNUTlVY25aMnBuVHAwclJvMGNJaU9DTTJObFlaZjBxVG9EMTY5RkQ2WmRWMU9qZzRNSFRvVUk0Y09jTDE2OWU1Y09FQ0RnNE81TW1UaHdZTkd0Q3VYVHRsb2hleTVuV2UxdCtwWExseU1YZnVYSll2WDg2SkV5Zll1M2N2WGw1ZTVNdVhqNUVqUjFLMmJObDBYMi9kdW5WWnRHZ1JzYkd4eWE3ZVRldnJMVGwvLy8wMytmUG50MWpsbjlsckdUcDBLSjZlbmh3N2RvemR1M2RUckZneHBrMmJ4dW5UcHkxZU0ybDlic0VVeEpDUWtNQ0ZDeGNJQ3d1eldTckdYRnAraDl1MGFjT0JBd2ZZczJjUGRuWjI1TStmbjBHREJsbVVpTEd6czJQcTFLbXNYYnVXL2Z2M2MvejRjVnhjWE1pZE96ZGR1M2ExbVB4TzYzV25ScVZTOGZYWFgxT3VYRGtDQXdQNTY2Ky9VS3ZWNU0yYmw2NWR1NmI1UE9seDdkbzFBS3VTUjhrNWRlb1VlZlBteGQzZG5iaTRPS3Y5bnA2ZVNobW1SQnMzYmlSMzd0eFduMUdHRGgxS1FrS0M4cmtqYVJyK3hKVCt4WW9WczVsZG9WYXRXZ1FFQkNpZm04eGY5MjV1YnJSdDI5YWlmMGhJQ0dGaFlWYnRpUklEQjh6Tm1ESERvdXlUWHErM2VhdzVyVmJMdFd2WHlKczNyOUpXcDA0ZHdzUERPWHIwS0RxZERsOWZYejcrK0dNKy9QQkRpOENDNGNPSFU2QkFBWGJzMk1HcFU2ZkluajA3SDN6d0FaOTk5aG1EQmcxSzliSEI5RG15VDU4K0ZDaFFnSUlGQy9MTk45L2c0ZUdoQlBqNStQaFF1WEpsNVhObEluZDNkeVhMVmRMZ1VYTlBuanhoK3ZUcFZLMWExZUw5S2ZGem9sYXJWZG9lUEhpQVRxZXpXVVpLaUt5a01pWVdMeEZDQ0NHRUVFS0lMRFQ3OERrbTdEYXRjakZiMDVvdTVxczA4MlhQeHZtaG5UTlUxa0FJSWQ1bXo3ZU1KZTdrS295cUZ5VmU3SDJMNC9QRlZxdStVZHNtRUh0aUJRQXFGMDl5RE4yUDJpbHROOERUNjV0dnZpRWtKSVRmZnZ0TldiRTdjZUpFenA0OXkrKy8vNDZibXhzNm5ZNGVQWHFRSTBjT2Z2amhCOEMwNHF4UG56N1kyZGt4Zi81OFhGMWRHVDU4T0lBeUFYM3o1azM2OU9sRDdkcTFxVm16cHNWTjI4U3NCZGV2WDJmbHlwVjRlbnFTa0pEQXI3Lyt5a2NmZmFSTXVnOFlNQUJ2Yis5VVN4SWtKQ1RRc21WTEpUZ2hYNzU4L1BEREQ4ckUyemZmZk1PSkV5ZjQ4Y2NmYmFhU2ZmcjBLUjA2ZEtCdjM3NjBiZHVXOWV2WEV4a1ppYU9qSXpkdjN1VElrU1BLUGpEOTIzanQyalcyYmR2Rzd0Mjc4Zkh4b1ZXclZnUUdCbkx2M2oyNmR1MUs1Y3FWbVRCaEF1SGg0WXdaTTRhQWdBQkNRME1aTkdnUU1URXhkT3pZa1VhTkdyRmh3d1lTRWhMWXQyOGZBUUVCK1B2N3MzcjFhcFl0VzRhUGp3K2ZmUElKang4L1R2YW10OEZnWU5pd1lUUnExSWhKa3laeC9QaHhsaXhaa3Vxa2NHWURCakpqMmJKbExGKytuTkdqUjJmWnluNXowZEhSdEduVGhrS0ZDckZnd1lJVSsycTFXcjcvL25zT0hqeEk4K2JOR1RCZ1FJWnFJTCt0bmp4NXdzaVJJd2tORFdYWXNHRldHU1ArSzk3RTYwelA2L3kvS2o0K25sYXRXdEcrZlh1YnBXakVmOWZnd1lOeGNuTEMxZFVWbzlISTJiTm5pWW1Kb1YrL2ZyUnAweWJGWXhNU0V1amF0U3NOR3pha2UvZnVhTFZhaGc4ZlRwczJiWGowNkJFTEZ5NWt4WW9WVmdGdEF3WU13TS9QVC9tOFkyN2F0R25KQmxYbzlYcmk0K054ZG5aT05tZ3hJQ0NBWWNPR3BlbmFmL2poQjA2ZE9xVmtMMHBKU0VnSXZYdjNwbWJObWhZQlY3ZHUzZUxBZ1FQTW5UdVhZc1dLb2RGb21EcDFLcmx5NVNKYnRteW8xV3BPbmp4SlVGQVFuMzc2S1YyNmRFblQyTktpVDU4KzNMeDVrMDJiTnFXNVpNTHExYXRadkhneHZYdjNUamFRYU4rK2ZjVEV4T0RzN016MTY5ZVZyRS9tbnpOR2poeUpYcTluN05peGZQWFZWOFRGeFRGbnpoeUxjVnk1Y29VdnZ2aUM0c1dMVTdseVpZeEdJOGVPSFNNa0pJUmZmLzFWZ2diRVN5VVpCb1FRUWdnaGhCQXZ4ZTkvQmIvWXlHakVnTmt4M1NxWGttQUJJWVRJQ0wwR1ZKWnZ3Mm8zTCt0dXorNFJlM0tsc3UzUmZPeExDeFk0ZWZJa0owNmNZTWlRSVJicHZUdDE2c1RSbzBjNWMrWU1OV3ZXeE43ZW5rNmRPckZ6NTA0aUl5UEpuajA3Ym01dWpCZ3hncUZEaDdKaHd3YTZkT25DOTk5L1QzUjB0SEtlUW9VSzhmSEhIN04xNjFZT0hqeG84ZGhxdFpvOGVmSXdjdVJJUEQwOUFYQnljdUx6enorMzZEZCsvUGcwWlFSd2NuSmkrZkxsNkhRNkhCMGQ4Zkh4VVNiWWpVWWpHbzJHYXRXcUpWdDNWcTFXNCtibVpsRW5mdmZ1M1lCcHBXVHAwcVdWQ2NMRGh3L3owMDgvRVJFUmdZK1BENTk5OWhtdFdyWEMyZG1aRHovOGtNREFRTHk4dkJnOGVEQ09qbzVNbURDQmF0V3FBZUR2NzgrUFAvN0krUEhqV2JObURaVXFWVktlbTZKRmk5SzVjMmQrLy8xM09uYnNhTEhLdUdIRGhzbE9VSnBQTU9UTm01ZVBQdm9vM2F2WFh5V0R3Y0NPSFR2SW5qMDc3Ny8vL3VzZURnNE9Eb3dhTlFxMVdzMysvZnRwMTY1ZHV0T3V2ODF5NU1qQi8vNzNQNFlORzhhR0RSdW9XN2R1dXJONC9CdThMZGY1YnhNY0hJekJZSGdqM2t2RXE2WFJhTGgwNlpLeTdlN3VUck5teldqZXZIbXF4NGFIaDVNelowNGxDTkRCd1lGeTVjb3hhZElrSEJ3Y2FOcTBhYktsQ3BMVHVuVnJhdFdxbGI2TE1QT3lVOTNYcUZHRCt2WHJLOXVIRGgyeXlFN2o2T2pJdFd2WE9ITGtpTkptYjI5UC9mcjFNNVR4S0t1RmhZVlJvMFlOUHZ6d3cyVDduRDE3bHAwN2R5cmJaY3FVVVQ1L0paWDQycGsyYlpwVjBFTHg0c1ZwMzc0OWh3NGRZdE9tVGFoVUtqdzhQT2pmdjc4RUM0aVhUaklNQ0NHRUVFSUlJYkxjaWRDSE5QM0ZsS2JVYUNSREUvM214NmxVOFBmd1QvSE41cHFGb3hSQ2lMZEQ1TG9oeEYvWWhubjBsbk9aSm1Udk1NdWkzL05OSTRrN3N3RUFod0pWOE83eCswc2JVM3g4UEljT0hhSisvZnBXSzZyRHc4TXRKcXdOQm9QTlZkZW5UNSttUW9VS2IveUs3T2pvYURRYWpVVzVnTlFrbGlKUXE5VVdFNE5oWVdHc1dMR0NHalZxVUxseVpadlhydFBwbUQ5L1BtM2J0clU1K1J3VEU4UHAwNmVwWGJ1MjFUNmowWWhPcDB1MlJudHE5SHI5R3oyUnVXblRKdWJObThkbm4zMldxYnJES2NuSXltdUR3Y0Q5Ky9kbE1pQ0RuajE3aGxxdHhzUEQ0M1VQNWFWNms2NVRNZ3pBaWhVcjJMSmxDNnRYcjA0eDliajRiekl2R1dSdm56WHJjczJ6Ni8wWDZIUTZuang1Z3Flbko4N096cW4yMSt2MUpDUWtvTlZxY1hkM2Z5bWY3ektTWVVDbjA2SFQ2ZEowRFRxZERwVks5VVovRmhJaU9aSmhRQWdoaEJCQ0NKSGxMTElMWkpUWnZaSW1KUXBJc0lBUVFtU1FVYWZGaUJHVldiWVhsYXRsaGdGOVZCaHg1MTdVby9ab1B2YWxqc25aMlptR0RSdmEzR2NlTEFBa2U4TTRhWTNtTjFWYWIwaWJVNnZWTnE4N1Y2NWNWdlZ5azdLM3QyZkFnQUhKN25kemM3TVpMQUNtakFZWkRSWUEzdGdiNUY5Ly9UWDI5dmFjUEhtU3dvVUxKMXQ3K1hWUnE5VVNMSkFKaVpsQy91dmVsdXY4dC9qa2swLzQ1Sk5QWHZjd3hHdVMzTC9UbWZGZkNoWUEwK2VSOUdRZHNyT3p3OVgxemZ2T2IyOXZuK2Fna0t3S0hoSGlkWkJYcnhCQ0NDR0VFQ0pMeFdoMGJMNTRJMVBuU0ZyQm9HdWxVcGs2bnhCQ3ZOWDBHbFJKNnNLb2t3UU14QjVhQUFZOUFJNkZhMkR2Vyt5VkRVK0lsKzNHalJ0b3RWcHExNjVOdjM3OTByUktVQWdoaEJCQ2lMZUZCQXdJSVlRUVFnZ2hzdFNtaTllSTFlcUFUS1JWTkt0SGtDdWJDL1dLK21mbEVJVVE0cTFpMU1RbC9rUmlPSmJhN1VYQWdDSG1LYkduVml2YmJqVjd2Y0xSQ2ZIeXJWdTM3cFU5VnJaczJkaXpaODhyZXp3aFhnZDVuUXNoL28zZTFoSXFRcVRGbTEza1RRZ2hoQkJDQ1BHdnMveXZ5NWsvaVZtTVFmZXFaZmlQWldjVVFvaFh5cWo5SjJEQTdMMVU3ZXF0L0J4M1pnUG90UURZNVNxS1krSDNYK1h3aEJCQ0NDR0VFRUs4UmhJd0lJUVFRZ2doaE1neTE1OUVjdnJPSThDVUpDQ2pNLzJKcWJOVkt2aTBVc21zR3A0UVFyeWR0QWxXVFdyWEY3V3c0eTl1VTM1MnE5YmxsUXhKQ0NHRUVFSUlJY1NiUVFJR2hCQkNDQ0dFRUZsbTJla2c1V2NWa0pGd0FhUFp6NDJLdjROdk50Zk1Ea3NJSWQ1cVJyMTF3SURLeFFNQVhmaHRkQStDLzJsVTQxU215YXNjbWhCQ0NDR0VFRUtJMTB3Q0JvUVFRZ2doaEJCWndtQTBzdXJzRmJNV1k3SjlrL09pdXJiSnA1VktaWFpZUWdqeDFqUHFOUC84OEtKTjdXTEtNSkJ3WWF2UzVsUzBGbXFYN0s5eWFFSUlJWVFRUWdnaFhqTUpHQkJDQ0NHRUVFSmtpUjJYYi9FME5oN0lSRGtDczhtc1hObGNhRkRNUDJzR0o0UVFiekdqL3ArQUFiTzNaZlUvR1FiaXptMVcycHpmYmY0cWh5V0VFRUlJSVlRUTRnMGdBUU5DQ0NHRUVFS0lMTEhxakZsMkFWWDZzd3NrMWExeWFkUVpDVG9RUWdoaHdhalQvdk9UMlh1cWMzYjA0YmZSUHcwMWJkczc0bFNxMFNzZm14QkNDQ0dFRUVLSTEwc0NCb1FRUWdnaGhCQ1pGaDRiejg0cnQxNDBaQ0JlSUdsU2dtNVZwQnlCRUVKa0NiM21uOVF2SmlwbmQxUXFGWnFieDVVMnAwSTFVRGs0dlk3UkNTR0VFRUlJSVlSNGpTUmdRQWdoaEJCQ0NKRnBhODVlVWVhaVRCUC9tU3RIVUsrb0g3N1pYTE5rYkVJSThiWXo2blZKeWhGa0J5RGh4bEdsemJGdzlWYzlMQ0dFRUVJSUlZUVFid0FKR0JCQ0NDR0VFRUprMm0rbmdsNXNaTEFhZ2Nxc2pNR25sU1M3Z0JCQ1pCbTl6dUs5V2VXU0hhUFJpT2JHTWFYTnNaQUVEQWdoaEJCQ0NDSEUyMGdDQm9RUVFnZ2hoQkNaY3U3K1kyNkVSd0ttak5jWlN5NWdKSEg1cTVlTEUwMUxGc2pDRVFvaHhOdE9iNWxod05rRC9ZTWdqUEZSZ0tsRWdYM3VFcTlwYkVJSUlZUVFRZ2doWGljSkdCQkNDQ0dFRUVKa3lzb3psek4vRXJPVnI1OVdLb1U2STFFSFFnZ2hyR25qd1loU05nWk1BUUtha0JQS3RsT1JtcTloWUVJSUlZUVFRZ2doM2dRU01DQ0VFRUlJSVlUSU1LM2V3TnB6MTh4YU1sYVBRR1VXSU5DOWF1bE1qa29JSVVRaW8xNERLb3NFQTZpZHM2RzllMEhaZGl4WTVkVVBUQWdoaEJCQ0NDSEVHMEVDQm9RUVFnZ2hoQkFaRmhnY1FsU0NCakNGQ3FneWtCbkFmTlZyelVMNXlKODlXeGFOVGdnaGhGR25zV3BUT2JtanZYdGUyYmJQVitaVkRra0lJWVFRUWdnaHhCdEVBZ2FFRUVJSUlYQndvNDRBQUNBQVNVUkJWSVFRR2JiQ29oeEJ4cklMbUIvM2FhV1NtUnFQRUVLSUpIUUovN3pObWdWMHFlM1JQN3VuL0d5Zlc5NTdoUkJDQ0NHRUVPSnRKUUVEUWdnaGhCQkNpQXdKajQxbjMvVTdaaTNwLzNwaHhLaGtKWEIzY3FCbDZVSlpORG9oaEJEd1Q0WUJGYUF5QytyU1JDcy9PdVFwaGNyTzRkVVBUQWdoaEJCQ0NDSEVHMEVDQm9RUVFnZ2hoQkFaOHZ0ZndVbzVBU09neWtpR0FiTkRPbGNzaWIxYXZxSUlJVVJXTXVvMVlMUXNGMk9JZTY3OGJKKzMxS3Nla2hCQ0NDR0VFRUtJTjRqY2pSTkNDQ0dFRUVKa3lJcS9McWZlS1FWSk0yUjNyMUk2VStjVFFnaGhnMDVEMHBJeGhwaW55cy8ydnNWZThZQ0VFRUlJSVlRUVFyeEpKR0JBQ0NHRUVFSUlrVzZuN3p6aVJuZ2tBRWFqS2I5QVJxaitPYTZLZjI0SytXVFBxdUVKSVlUNGgxR1hZUFVXclgvK1VQblpRUUlHaEJCQ0NDR0VFT0t0SmdFRFFnZ2hoQkJDaUhSYmNjWTh1NEFxWStVSXpIeGFxV1RtQmlTRUVNSW1vODY2SklFKzRwN3lzNTF2aVZjOUpDR0VFRUlJSVlRUWJ4QUpHQkJDQ0NHRUVFS2tTNEpPei9yejE4eGEwaDhzWU1Tb0xIaDFkM0tnYmRraVdUSTJJWVFRbG95NkJDemZwNDFnMEFHZ2R2Tkc3ZUx4V3NZbGhCQkNDQ0dFRU9MTklBRURyNGpCWUNBc0xPeTFqa0dqMFpDUWtKRGw1NzF4NHdZR2d5SEx6NXNWSGo1OG1PTCsyTmhZWW1KaVh0Rm9oQkJDQ0NIK0c3WUczU1JXYTVwc3dnZ3FWZnJMRWFqTTVxN2FseXVHazcxZEZvMU9DQ0dFQlozR3NpU0IyZnV2blUvQlZ6NGNJWVFRUWdnaGhCQnZGdnZYUFlDM3haZ3hZd2dKQ1dISmtpVTRPenVuMmo4bUpvYUZDeGZTcmwwNy9QejhBQWdMQzB2ejVMYUxpd3U1YytlMmFBc01ER1R4NHNYODl0dHYrUGo0QUJBUkVjSDE2OWRUUGQ5Nzc3MkhnNE9EVmZ2RGh3LzU4c3N2YWRxMEtYMzc5azNUMkY2VnMyZlA4dlhYWDlPdlh6OWF0V3BsczgvczJiTTVlZklrUC96d0F3VUxwdjFHU1dob0tFK2VQRW0xbjVlWFY3ck9LNFFRUWdqeGI3RFN2QnhCK21NRkFGTjI3TVJEZTFRdG5la3hDU0dFc00ybzEyQTBnaExiWmZhK2JaL2puZGN5SmlHRUVFSUlJWVFRYnc0SkdIaEZtamR2enRpeFkxbXhZZ1U5ZXZSSXRiOU9wK1BFaVJNRUJ3Y3paODRjSEIwZG1UOS9Qa2VPSEVuVDQ1VXVYWnFaTTJkYXRHM2R1cFhpeFlzcndRSUFGeTllWk5La1NhbWViODJhTlhoN2UxdTBhYlZhdnYzMlcxUXFGVzNhdEFIZ2wxOStZY3VXTGFtZWIvVG8wVlNyVmcyQWpoMDdabnFWLzhhTkc2MENHc3FWSzBkQVFBQno1c3hCclZiVG9rVUxpLzBIRHg1azc5NjlOR3JVeU9ha3ZsYXJ0Y29LNGVMaWdyZTNOeHMzYm1UNzl1MnBqaXNnSUlCeDQ4Wmw0SXFFRUVJSUlkNU1ENk5pT1hqRFZQdmFhQVJVNlk4Wk1CMW1PdXE5dkRrcGtjczc1UU9FRUVKa21GR2I4RSt3Z1BXN3RXUVlFRUlJSVlRUVFnZ2hBUU5aSkRnNG1IdjM3cVhZeDl2Ym03Q3dNUDc0NDQ5aysvajYrbEsyYkZteVo4L09zR0hER0RseUpJc1dMYUpmdjM2TUhEa1N2VjVQZUhnNHdjSEJ2UC8rKzByNjE4aklTRmF0V3NYT25Uc3BWYXFVVlZEQzJiTm5DUTBOcFdyVnFwdzVjd1l3clg1UHRHclZLb3Z0UkNkT25FaDJ3bnYyN05rRUJ3Y3phdFFvSlp0QmhRb1ZjSFYxVGZGNUFNaWZQNy95ODJlZmZZWkdvMG4xR0Z1V0wxK09XcTNHenU1RkN0djc5KzhycFFnYU5tekkzMy8vVFdCZ0lQbnk1VlA2YUxWYVpzNmNTYTVjdWFoZHU3YnluT1RQbjU5Y3VYSUJjUGZ1WFhyMzdtM3hlT1lCQVBuejUyZmF0R2tBQkFVRk1YbnlaR2JQbmsyT0hEa0ErUGJiYnpOMFRVSUlJWVFRYjdMZi93cCtzWkdCWUFFQWxkbFMxMDhybGN5YWdRa2hoTERKcUV2QVBNV0FTbTJQMGFBSHdNN2IvM1VPVFFnaGhCQkNDQ0hFRzBBQ0JySklZR0FnTzNmdVRMWGZ2bjM3Mkxkdlg3TDdBd0lDS0Z1MkxBQ1ZLbFdpYWRPbWJOcTBpZnIxNjFPc1dERUFybCsvenZ6NTgxbXpaZzJkT25YaTd0MjdyRisvSGo4L1B5Wk5ta1NWS2xVc3ptazBHbG15WkFrQTY5YXRZOTI2ZGNwajFhbFRCOEJxMGoyUldxMjJPYzRGQ3hhd2MrZE9PbmJzcUp3RG9HTEZpbFNzV0RIVjU4RmNvMGFObEo4WExseEluVHAxS0ZxMHFFV2ZZOGVPc1dyVktpWk9uS2dFTmx5NWNvV0lpQWk2ZCs5dU1jNWR1M2F4Y3VWS2krUER3OE1aTVdLRTFXTkhSMGN6YXRRb1pidHYzNzYwYmR2V29zL28wYVB4OC9OanpwdzVGdTEyZG5ia3pKa1RBRTlQVDhBVWhKSFlacXVFZ3hCQ0NDSEV2OTN5MDJZQkEvOWtHRWdQSXloQnJ5NE85clIvcjFpV2pVMElJWVFOZWsyeTc5ZjJYdm10RzRVUVFnZ2hoQkJDdkZVa1lDQ0xEQnc0a0g3OStsbTFHNDFHNVlhb09ZMUdnNk9qbzFWNzBrbjczcjE3VTZSSUVZb1ZLMFowZERTUEh6L21uWGZlWWNxVUtXemV2Sm52di84ZW85RkkzYnAxNmRpeEl3QWhJU0hZMjl2ajUrY0h3UGJ0MjdsOCtUTGp4NCtuUW9VS0ZvLzE1NTkvQXFiU0JPN3U3bGJqdVhIamhzVzJYcTluMXF4WjdOaXhnOGFORzlPOWUzZXVYcjFLVkZSVXVnTUZrb3FKaWVIR2pSdHMyTENCdG0zYjByVnJWNXlkblFIVGhQL2x5NWN4R0F4Sy8rWExsK1BpNGtMejVzMnR6dVhxNnNxS0ZTdXMyb2NORzRhWGx4ZWpSNCsyMnBkWVZpRXBQejgvQ2hjdWpKdWJXMFl2VFFnaGhCRGlQK0hZclFmY2pZdzJiU1R6T1RkVlpxdGNQM3kzS0s0TzhwVkVDQ0ZlSnFNdXdYTGI3SHUxblFRTUNDR0VFRUlJSWNSYlQrN09aUkVIQndlckZlVS8vL3d6RHg0OFlPVElrY3JFTjVpQ0JjYU1HWU92cnk5RGh3NjEySmVVbTVzYkxWcTBBT0RvMGFOTW56N2RacitrbVFzOFBUMVp0MjRkV3EyV0pVdVdVTFZxVmQ1Ly8vMWtIeWU1OVBsR285RmkrOEdEQit6Y3VaUEdqUnN6ZVBCZ2pFWWpQLzc0STVHUmtTeGJ0Z3g3KzR5L3BOemMzUGorKysvWnNXTUg4K2ZQNS9EaHczejU1WmRVcWxRSm5VNEhvQVJaWExwMGlSTW5UdEMxYTFlYmdRNHFsWXBzMmJKWnRTZG1VckMxNzFVSURRMWw4K2JOWExod2dVZVBIbUZuWjhlNzc3NUx6NTQ5OGZkL2tRcnkwS0ZEVEpvMGlRNGRPdENtVFJzV0xWckVxVk9uaUkyTnBXREJnblRxMUltQWdBQ0xjL2ZzMlpQYnQyK3pmZnQyRGg0OHlJWU5Hd2dORGNYTnpZMGFOV3JRbzBjUFBEdzhYdlVsQ3lHRUVPSS9aTlhaeThyUEdVZ3VnREhKdHBRakVFS0lsOCtnaVFmMVArL1lSdU9MTjI4N0IxU3UxcVVKaFJCQ0NDR0VFRUs4WFNSZzRDV1pOMjhlbXpadG9tN2R1bGFaQkJ3ZEhXblFvQUZ6NXN6aHpwMDdUSnc0a1Z5NWNpbjc3OXk1bzZ6OEI2aGN1VElGQ2hRQVRCUGVtemR2VnZadDJiS0Y5ZXZYczJ6Wk1xVnQwNlpOYk5xMENUQUZNalJwMG9TYk4yOHFnUWVKSmsrZXJQeThhdFVxdkwyOXJhN2p6ei8vWk15WU1jcDIvdno1bVRScEVsV3JWZ1ZnNDhhTlhMOStuYkZqeDZMUmFJaUppVW56YytUcTZxb0VXV3pjdUpHU0pVdFNzbVJKbWpScHdydnZ2c3UzMzM3TGpSczNxRlNwRWhxTlJubnVBTXFVS2NQLy92Yy9TcFFvWWZQY01URXhWdGNMa0pDUWdFcWxzcm52VlJnM2Jod1JFUkdVTDErZWloVXJFaElTd3ZIang3bDgrVEsvL3ZxclZSYUR5TWhJQmd3WWdMT3pNNVVyVitieDQ4ZWNQMytlQ1JNbU1IejRjQm8wYUdEMUdHdldyR0gxNnRXODk5NTcrUHY3YytIQ0JRSURBd2tLQ21MT25EazRPVGxsL0FMQ3cwR3RCbmQzeUVSd2lCQkNDQ0grZmVKMWVqWmZOTXMrbGNIc0FvbFpDUXI3WktkaS9seXBIQ0NFRUNMVHRIRmdWRmxGZWRsNSs5dnVMNFFRUWdnaGhCRGlyU0l6ZmxsTXI5ZnowMDgvc1gzN2RobzFhc1NRSVVOUXE5VlcvVnEwYUVIZXZIbVpPSEVpL2Z2M1orTEVpWlFzYVZwaGRldldMU1VBSUQ0K0hnOFBEeVZnSUNONjllcEZVRkFRKy9mdlovUG16UXdaTWdRSEJ3ZjgvUHlJakl4TTkva1Nnd1ZDUWtKWXRHZ1JGU3RXcEdiTm1reVlNSUVqUjQ2aytUekRoZzJqVWFOR2FMVmFUcDgremZ6NTgyblNwQW05ZXZVaVg3NTh6Sm8xU3luUkVCY1hoMXF0dHBqc2Z1Kzk5NUk5dDVPVEUwT0dETEZxWDdKa0NXNXViblRvME1GcVgzSlpGckpTcTFhdGFOaXdJYTZ1cmtyYnRHblQyTE5uRDRjT0hhSkpreVlXL1hmdTNFbjc5dTNwMmJPbjhqbzZjdVFJRXlaTVlONjhlZFNzV2RNcVEwVmlob2JFakFVeE1URjg4ODAzWExwMGlVMmJOaW1sSzlMdHpoMElDM3V4N2VRRStmT0RwMmZHemllRUVFS0lmNVd0Zjk4a1ZtdksrbVRFaUNyZCtRV3dtS3o2ckVycExCcVpFRUtJRkdsaXNKVVh4czR6NzJzWmpoQkNDQ0dFRUVLSU40c0VER1NoWjgrZU1YSGlSQzVldkVpclZxMG9WS2dRdi8zMkc5MjdkN2ZxTzJYS0ZCd2NISmd4WXdZalI0NWsyTEJoakJ3NWtvQ0FBR3JXckVuTm1qV0pqSXlrWGJ0MkZzY1pEQVphdG14cGRiNmtiWjVKSm5GTGxTckZreWRQMkx4NU14OTg4QUV1TGk0VyswK2RPbVV6VGYvVnExZHRYbXQwZERTVEprMUNxOVhTdVhObkFOcTJiWnRzMllPWk0yZmk3KzlQMjdadGxiYlNwVTAzaVIwY0hQajIyMi9adFdzWDgrZlA1K1RKa3d3ZVBGZ0pUQUI0L3Z4NXVzb0kyTnZiVTZkT0hhdjJkZXZXNGUzdGJYTmZlZ01HUWtORGxVd0ZlcjBlTUpVRlNGdzFwOUZvcUZHamhzVXhyVnUzdGpwUGpSbzEyTE5uRDdkdjM3YmE1K2ZuWnhFc0FCQVFFRUNWS2xVNGVmSWtaOCtlcFhyMTZoYkg5T2pSdzZLOGdadWJHNTkvL2psZmZQRUZCdzhlekhqQVFGSUpDWERqQnVUSkEzbmxScE1RUWdqeFg3ZjY3Qld6cmZRSEM1aUhHTmlyMVh4U3dYYW1LQ0dFRUZuTG9JbXorYlp0bDEyK3h3a2hoQkJDQ0NHRWtJQ0JMQk1XRnNhZ1FZTjQrdlFwL2Z2M3AzWHIxc3laTTRldFc3ZlNvRUVEL1B6OGxMNmhvYUVjUEhpUUprMmFVTGh3WVdiT25NbFhYMzNGMUtsVFdiNTh1YzNTQUluVWFqVS8vL3l6c3IxMzcxNENBd1A1NFljZmxMYmR1M2Z6eHg5L3BHdjg4K2JOQXlBMk5oWW5KeWZzLzBrM256Z1JiazZyMVRKKy9IanUzTGtEb0FRZmxDMWJsckpseTlvOC81dzVjOGlaTXlmMTY5ZFBkZ3lOR2pYaXZmZmVZK3JVcVN4WXNJQUtGU29vSlF1ZVBIbVM0dk9TbEY2djUvejU4MWJ0c2JHeDJOdmIyOXlYWGw1ZVhuVHExQ25aL2YvM2YvOW5zLzNHalJ1Y08zZU8yN2R2Yy8vK2ZlVjVURWhJc09wYnRteFpteGtxU3BRb3djbVRKN2w3OTY3VlBsdVpGNG9XTFlwYXJiYlpQODM4L01ERkJTSWk0UG56RiswUEhrQnNMQlFxWkNwWElJUVFRb2ovbkFkUk1SeTRZZm9jWWJSZXBKbzJabld6bTVVc2dJZXpZOHI5aFJCQ1pBbWpKdmJGaHRuN3Q1MW5ubGMvR0NHRUVFSUlJWVFRYnh3SkdNZ2lPWFBtcEVxVkt0U3FWWXVLRlNzQzBMRmpSM2J1M01uQ2hRdVpOR21TMG5mQmdnVTRPRGp3eVNlZkFKQTNiMTVtekpoQlNFaEltaWJGQ3hZc3FQenM3ZTJObloyZFZadTUxcTFibzlmcmxjbi9qejc2Q0lBeVpjb29LZkIvL2ZWWHZMeTg2Tnk1TTNYcjFxVkhqeDRBM0wxN2wyM2J0bkhyMWkyOHZiMkppNHRqM0xoeG5EOS9uakpseW5EcDBxVjBQMWNwOGZYMVpjYU1HVVJFUkNqQkFtQ2FaQzlXckZpYXp4TWZIOCt3WWNOczdydDM3MTZ5KzlMRDNkM2Rac2FBUkRWcjFsU3lEU1NPYWZMa3ladzRjUUlIQndjS0ZTcEVuang1OFBiMlp2LysvUmlOUnF0ekpNMFVrU2l4RElGT3AwdlRNWW5sSExSYWJhclhsYUljT1V4L0RBWUlENGZRVUZON1pDVGN2QWxGaW1UdS9FSUlJWVI0STFsa0Y3QXVnNTF1blN1VnpPUVpoQkJDcEprMjNtYnptNVpoNFBUcDArVEtsY3NpWTE2aTZPaG9kdXpZUWVQR2pYRjNkMC8xWEE4ZlBzVFQwOU9xaEIrWXZwdmZ2WHVYQWdVS0tJc2xVcVBWYWkzdVVTVGRwOWZyYlQ3V3EzVHAwaVZPblRwRnAwNmRsTEdzV0xHQ2dnVUxXbVUvVEVsOGZIeXExeElURTRPYm0xdW14dnVtMCtsMEpDUWtwSHFkUjQ0Y0lTRWhnWHIxNnIzVThVUkdSdkxzMlRQZWVlZWRsL280L3lieDhmR28xV29jSFY4RW9hYm45L0g2OWVzVXllUjlMS1BSaU5Gb3RMbllKN1B1MzcrUHE2dHJzdmNHaFJCQ0NDR3lrZ1FNWkJHVlNzWGd3WU10Mm5Ma3lFSG56cDFadkhneDY5ZXZwMTI3ZHV6WnM0ZVRKMC95MldlZmtTdFhMcVd2cjY4dnZyNitxVDZPd1dCUTB1Q0Q2UXVNVHFlemFqTlAzejl3NEVBTUJnTlhybHhoOCtiTjlPdlhEd2NIQjd5OHZJaUppYkc0aGdZTkdoQVlHTWlubjM2S2c0TURzYkd4SEQ5K25ELysrSU9sUzVkeTllcFZ6cDQ5eTZCQmcxQ3IxWmtPR0JnOWVqU25UNTlPMDNXSGhZWFJxRkVqbS92TGx5L1BkOTk5QjVqS0VYaDZlckpvMFNLcmZzT0hEOGZMeTR1UkkwZGE3ZXZVcVpQTkQvaFhybHdoT2pxYTU4K2Y0K1BqaytwWUV5WHR1MkxGQ2s2Y09FSGJ0bTNwMmJPbmNyUGhyNy8rWXYvKy9UYlBrZHdFLytQSGp3SGJ3UUZhclJZN096dUx0dWpvYU9MaTRzaVJJMGVheDU4aXRScHk1Z1FIQjFOWkFqQUZEVHg5Q3VuSUJDR0VFRUtJZjRkbHA0TmZiQmlOb0VwZnlJQ1JGNGY0Wm5PbFRtRy9GUHNMSVlUSU9nWnQzSXNONDR1b0x6dlBOeWRnUUtmVHNYRGhRanc5UFprMmJaclYvb2lJQ0JZdVhFaU5HalhTRkREdy9mZmZvOUZvbUR0M3J0VytvMGVQOHQxMzMvSGRkOThwQ3o1U290ZnIrZmpqaituV3JSdk5tald6MnI5a3lSSjI3ZHJGeG8wYlV6M1g4K2ZQYlM0V1NBc25KNmNVSjBHRGc0Tlp1WElsYmR1MlZmcXRXN2VPRHo3NElNMEJBL3YzNytlbm4zNWl3b1FKeVdhUXZIWHJGZ01HREtCVHAwNTgvUEhINmJvR285RklYRndjVVZGUlJFVkY4Zno1YzZLaW9vaUlpT0RaczJjOGZmcVU2dFdySzZVWFkyTmpiWlp2VENwYnRtd1dtVDNCTkpuY3UzZHYrdmZ2cjVTOE5CcU4zTHAxUzFsMDgvWFhYNU10V3phKytlWWJ3RlN1czBLRkN0aloyWEh1M0RsR2poekpyRm16S0ZXcVZMS1B2V2ZQSGlJakk1V0FnWmlZR0p1TE8yeHhkbmJHeWNrcFRYMG5UWnBFYUdnb1AvMzBVNXJ1SDc0dVI0OGVaZno0OGJScDA0WisvZm9CcHF5aEF3Y09KSC8rL0RaL3Y1T2oxK3RadlhvMTc3MzNubExXMUZ6djNyMHBYTGd3NDhhTlU5cCsrZVVYdG0zYlJtQmdZSXJuUG5EZ0FGT21UR0hDaEFucENxaEo2dFNwVTN6Ly9mZE1tVEtGRWlXc3kyM0Z4OGNUSHg5UGJHd3NrWkdSRm4vczdlMHRTcmNtTlhQbVRLNWZ2ODY2ZGV1czd2TUpJWVFRUW1RMUNSaDR5VDc2NkNOT25EakJMNy84Z2s2blkvbnk1WlF1WFRyRGRlUlZLaFVUSmt4UXRvOGNPY0wrL2ZzWk0yYU0wbmJ3NEVHT0hUdW1iTmV0V3hjQVIwZEhObS9lekFjZmZLQ1VFVGgwNkpERitSczFhc1NxVmF2WXNHRURqbzZPL1BMTEw1UW9VWUp2di8wV056YzMzbnZ2UGVYRGRHb2Z2dE9pVFpzMnZQLysreW4yV2JKa0NScU5oczgvL3p6WlB1WVQ0VjI2ZEtGTGx5NDIrOW5aMldGdmIwLzI3Tm10OWlWM1BULysrS1B5YzBCQVFJcGpUZXIwNmRNRUJRWFJxVk1uenA0OUMwRG56cDB0VmliY3ZIa3oyZU92WHIxcTFXWXdHUGp6eno4QmJINFp1WHIxS3UrKys2NUYyOUdqUndFb1dUS0xWL041ZWtMUm9xYWdBWVBCbEhIQTNkMFVTQ0NFRUVLSS80VFRkOE1JalloNjBhQlNZd29CU0Flek1nYmRxcFJLYjd5QkVFS0lURENhWnhoUXZYaERWcnUvM2tuSHFWT25jdXJVS1dWYm85RVFFaEppTllHMmRPbFNaWkpkbFlaL1FJS0RnN2wwNlJKang0NEZUQk4yNWlVQUR4NDhpTHU3TzRVS0ZTSXlNdExpV0pWS2hZZUhoMFhieFlzWGVmYnNtVVZteDR6cTJMRmpoalAvdFd2WGpqNTkrbVI2RENrcFZhb1VibTV1akJneGduSGp4aWtUN1lrTUJnTXpac3hBbzlGUXBrd1ptK2ZZdUhFajU4NmRVeVpLNCtQamlZbUpJU1ltaHRqWVdLdUFDUWNIQnp3OFBKUS9UNTQ4VWZiZHZIblRhbkdPTFZXclZtWHk1TWwwNjlhTkprMmEwS0ZEQjR4R0l3OGVQQ0EyOWtWSmpzREFRT2JPbmN2TW1UTXBWcXdZQm9OQnljWjUrUEJoSms2Y3lNaVJJNmxidHk1WHIxN0YyZGs1WGRrdUFjYU9IY3VGQ3hmUzFMZGJ0MjVLOXRIVURCdzRrQUVEQnJCeDQwYjY5dTJiYXYrWk0yZXlmZnQyaXpZbkp5ZjgvZjFwMUtnUkxWcTBlQ21yNG0wSkN3dmo4ZVBIUkVkSG85ZnIweno1cmRWcStlT1BQd2dNRE9Ubm4zOU9VN0JRV2p4OCtKRFpzMmRUcEVnUnFsU3BBcGllMzVDUWtGU1BYYjE2dFVYV2ljMmJOK1BwNmFtOFRoWXZYc3pPblR1VjEzNXkzTnpjOFBYMXBXM2J0a3JnakxtNHVEak9uejlQdFdyVmVQandZWnF2TFUrZVBLL3M3MVVJSVlRUS95MFNNUENTcWRWcXhvMGJSNTgrZlZpOGVERmVYbDZNSHo4K3d4L2VWQ29WRlNwVVVMWnYzYnFGdmIwOVpjdVd4ZDdlSHBWS3haRWpSOUljb1p4VW5qeDVhTisrUFlzWEw4Ykp5WWxldlhyUnVuVnJaYndxbFNwVGtiZEpWYXBVS2NYOVM1Y3VKVEl5RWdjSEIyN2Z2azNIamgzeDh2S3kyWGY3OXUzOC9QUFBLWjR2SVNFQmxVcGxrWkhCbHErLy9wcThlVTJyTGFaUG4wNkJBZ1dZT25WcWlzZlljdXZXTFg3Ly9YYysrZVFUSlVnZ0pDUkVtZEIvK1BBaGE5ZXVUZmI0OCtmUHMydlhMb3ZNQ212V3JPSEJnd2VVS2xYSzVnMkwrZlBuODkxMzN5bEJFZUhoNFN4ZnZoekE1bXFJVFBQd2dQejVUY0VDZWozY3VtVUtJaEJDQ0NIRWY0SjVPUUxUTkZQR1ZrWW0rclJTOHF2MGhCQkNaRDJqTHNGczY4V0V1OW85bDNYblY2aEhqeDVwV2t6aDV1WkdlSGc0UUpydXBmejIyMitVTEZtU21qVnJBcVlWeDF1MmJMSHFsMWl1MFp5RGc0UFZZb0pqeDQ3aDQrT0QwV2kwbVIzd3pwMDc2SFM2WkRNSEJnUUVXQ3dhcUZ5NU1nMGFOTERvRXhNVHc2eFpzMmpRb0FHVksxZTJPc2YzMzMrdi9Qem8wU1BPblR0bjFlZktsU3RXYldBcU5ibHIxeTZyOXNLRkMxdWxZL2YxOVdYNjlPa01IanlZOGVQSDg4c3Z2NUEvZjM1bC85cTFhd2tPRHFadjM3NVdDeFVTK2ZqNDRPTGlvdnpmemMwTkZ4Y1h3c0xDMkxScEU4V0xGMmZRb0VGS2dFQktXUlBLbENuRG5qMTdlUGp3SVYyNmRHSGF0R21VTDE4ZWdDKy8vSks4ZWZNeWZQaHdwWDk4Zkh5S3Evc2JOMjdNenAwN0dUOSt2RVZXeW52MzdqRjkrblFhTldxa0xMbzVmLzQ4Nzc3N2JwckxWcGlyVnEwYTNicDFTN0hQMTE5L2JkWFdzV05Ibmo5L251d3hPcDJPclZ1M3NuWHJWcHY3UFR3OFdMMTZ0VVZic1dMRjhQTHlRcS9YOC9qeFk2NWR1OGExYTljSUNncXltWDN6WlNoVnFoVGZmZmNkUGo0KzZWb3A3K3pzek1pUkl4azRjQ0RUcDArM1dFQ1ZVYkd4c1l3ZlB4NkR3Y0RvMGFPVnY5L0dqUnNURVJHUjZ2SG01UTlDUWtJNGRlb1VZOGVPVmQ2YnFsZXZqa3FsSWlFaGdXTEZpdUhpNHNMKy9mc3BXN1lzRlN0V0pGdTJiUHo5OTk5RVJrWXE5L3JXcmwzTG1qVnJiRDdlc1dQSExCYUZwV2I5K3ZVMkYwa0pJWVFRUXFSR0FnWmVzckN3TUJZdVhNalRwMDl4Y0hBZ0lpS0N1WFBuMHFkUG4xVFR3eDgvZmh6QW9teEFjclp0MjhiOCtmT3h0N2RIcTlVbW03by9VVVJFQkJzM2JxUm9rb25kOFBCd3FsV3J4cDkvL2tsVVZCVGx5NWQvTFpHcFdxMldSWXNXc1hIalJobzNia3lCQWdWWXVYSWxnWUdCdEduVGhnNGRPbGpWa1N0ZHVqUzllL2RPOGJ5SmtjQ3BCUXdVS2xSSWlRVE9saTBiMmJObnAwT0hEdWwrTGlJaUl2RDI5c2JPem80UFB2aUFTNWN1OGMwMzMxQ3JWaTAwR2cwblRweWdTcFVxSERod3dPYnhaY3VXNWNjZmZ5UXdNQkIvZjM5Q1FrSzRjdVVLN3U3dURCa3l4T1l4N3U3dWRPL2VuZkxseTZOU3FUaDE2aFF4TVRFMGI5NDhUZWtXTXlSSERuajBDQklTNFBsemlJNEdzN0lZUWdnaGhQaDMwdW9OYkxod0xWUG5NQnFOeW9yUXVrWDh5TzN1bWhWREUwSUlrVVl2TWd5OHlDNmdjblJENWVqeTJzWUVrQ3RYTHViUG4wOW9hS2pOL1dxMW1uNzkrdEdoUXdkbEZYai8vdjJWNytXREJ3KzJXdEJ3OXV4WnpwdzV3Nnhac3dCVDJ2SHExYXRUdjM1OXdMU0tmTjI2ZFl3ZE85Ym1QWm1rR1F4ME9oMzc5dTJqVWFORzdOeTUwK1ozOThTYTZUTm16TEI1SFJVclZyUUlHTWlmUHo5MTZ0U3g2UFAwNlZObXpacEZrU0pGclBZQi9POS8vMU4rdm5MbEN0T25UN2Y1V0xhY1AzK2U4K2ZQVzdWLy9QSEhTc0RBdlh2M3VIWHJsckt2WmN1V0JBVUZjZnYyYmFVa1FHeHNMRXVYTHNYZjN4OWZYMThsa3lHWUpvUVRGM2ZVcmwyYjJyVnJXenpXdG0zYjJMcDFLMzUrZmd3WU1NQXFVT0g4K2ZPRWhZVlpCVkprTlRzN08wYU5Hc1hseTVkeGRYM3hlY1ROelkzR2pSdlRzMmRQd0hRZjd2ejU4NVFwVTRZVksxWlluYWRPblRyODlkZGZnR2toU0Z4Y0hGdTNibFZLQmJpN3UxTzRjT0ZVeDVLVVJxT2hlUEhpU3RCQ29tZlBudkhvMFNPS0ZTdVdZcFlOVzR1SFB2NzRZNHZNbm1mUG5tWFVxRkhzMjdlUDFxMWJaMzBteW1SazlINVVzV0xGYU5ldUhXdldyR0hYcmwwVUxWcVVwVXVYQXFaN2JzSEJ3UllsQ1c3ZXZJbE9wMVBhOHVmUFQ2OWV2UUJUUU1ubzBhTUpDUWxoNHNTSkZzRXdUWnMyVGZmWWZ2LzlkMHFVS0VITm1qV0pqbzdtdDk5K28xMjdkc1RIeDNQMDZGRzZkZXVHaTRzTFc3WnM0ZURCZzdSczJaS0VoQVRtenAxTGpodzVsSHUzVFpvMHNWZ2NaalFhbVRKbENsNWVYdlR2M3o5ZFkwcDZyMVFJSVlRUUlxMGtZT0FsQ1E0T1pzdVdMZXpmdngrajBVajc5dTM1NUpOUFdMOStQYXRXcmVMdzRjTjg4TUVITkczYWxESmx5bGhOUk8vZHU1Y1pNMmFRTDE4K2xpMWJSb2tTSlNoVHBnekRoZzJ6NkJjUUVFRFJva1hKblRzM2pvNk9hTFZhdkx5OGJLYjVUL3lDdldQSERwWXZYMDdPbkRtVmdJR0lpQWpXclZ2SGxpMWJhTmV1SFpNblQyYlVxRkVNR0RDQXp6NzdqSll0VzFwOHdVMFBqVVpEZkh4OG1pZmJqeDgvenFKRml3Z05EYVYxNjliMDY5Y1BsVXBGNDhhTldiRmlCZXZXcldQNzl1MTgrdW1uTkcvZVhQbVNWYUJBQVFvVUtKRGl1WGZzMklHM3QzZXFBUU5nU3JXM2FkTW01VXRrWWhRN21MN1l4Y1hGSlhlbzR1SERoK1RPblJzd2ZlSFdhclZzMjdhTmZmdjJrVHQzYnZyMTYwZnUzTG1URFJnb1Zhb1VYYnAwWWZIaXhlemR1eGNYRnhmcTFLbER0MjdkbEF3SVNZMFpNNFpseTVaeDRNQUJZbUppOFBQem8zbno1alJ2M2p6VjhXYVlTZ1YrZm5EOXVtbjc0VU5JY2dOQUNDR0VFUDgrZ1pkdjhUeGU4OCtXRVJYcHJ5Vmdma3puU3EvbXByUVFRZ2d6ZWcybVFJRVhHV0xVN2lrdllIaFZnb0tDOFBmM3Q1cjR2M1hyRnN1V0xTTkhqaHlNR3plT2tKQVFacytlellnUkkzQjFkV1hreUpFV1pRYkFkTTlqM3J4NTFLOWZuMUtsU3ZIdzRVT21UWnRHaHc0ZDZOcTFLd0EvLy95elJmYUIxSnc0Y1VKWkNlenY3OC9Rb1VPdCtpeFlzSUJkdTNheGNlUEdERDRMNlZPclZpMzI3TmxqMWI1dTNUb1dMbHhvMWQ2c1dUTysvUExMRk05NStQQmhGaTllYk5XZXVKREZYR2hvS09QSGo3ZG9telJwRXRXcVZiUHErK2pSSTJiUG5zMWZmLzNGUng5OVJKY3VYU3p1TFJrTUJsYXRXcVg4WFZlb1VBRWZIeCtyOHlTV01jaE1IZmVJaUFpbVRadW1iTy9ldlp2cjE2OWpaMmVuWkhBWU8zWXNYYnAwNGViTm14Z01CcUtpb3BSU25rK2ZQaVV5TXBLQ0JRdFNyRmd4dWl6S3RBQUFJQUJKUkVGVVpzK2ViWEgrMmJObkt5VWNuang1b3BTU1RJNUdvN0haL3M0NzcxamRzMXE0Y0NHN2R1MmlUWnMycVFZaXBLWjgrZkxVcWxXTGZmdjJFUndjL01vQ0JqS2pjK2ZPT0RrNVVhZE9IZTdkdTJkMWY5RjhPL0hucFA5Lzl1d1ozM3p6RFZldVhPR3JyNzZpYXRXcUhEeDRrQ0pGaXBBdlg3NTBqeWs0T0pqRGh3OHJ3VW5MbHk4bk1EQ1E5dTNiMDdWclY0NGRPOGFsUzVlb1hMa3liZHEwWWVuU3BVUkhSN04rL1hyaTR1SVlOV3FVTXJaOCtmSlpqT0hJa1NORVJVWFJzMmRQaTBBQ0lZUVFRb2lYU1FJR3NvaGVyeWNvS0lpVEowOXk2TkFoN3QrL2o1MmRIWFhyMXFWejU4N0s1RzdYcmwxcDJMQWh2Ly8rTzMvODhRZDc5KzdGdzhPRFNwVXFVYkprU2NxVks2ZDhpYWxTcFFyanhvMWo3Tml4REI0OG1NcVZLMU9tVEJrQ0F3TnhjSERBenM1TytSTVpHWW1ycXlzNm5ZN1kyRmgyN05pQlZxdWxidDI2ZUhwNkFpalJ6d3NXTEtCOSsvWjA3dHlaVmF0V0FhWW9mV2RuWnpwMjdFamJ0bTF4YzNOajFxeFpUSmd3Z1o5Ly9wbDE2OWJSckZrenVuVHBrdXB6OGZEaFErYk5tNGVMaXdzdUxpNWN2MzRkdlY1UG5qeDVrajBtSkNTRVk4ZU9zV2ZQSHU3ZHU0ZXZyeTlUcDA2MUtGbmc1dVpHNzk2OWFkNjhPWFBtekdIT25EbHMyYktGL3YzN3Y1UVAwR3ExbW16SnJKSXZVS0FBVzdac1VXcWUyUkllSHM3Um8wZVZGSXNxbFlwMjdkclJybDA3cTc2MnZ1d25LbCsrUEhQbXpFbnp1SjJjbk9qZnYzKzZvNUF6TFh0MmNIYUcrSGlJakRUOVA0WFVna0lJSVlSNDgxbVdJMGgvdUlBUlUxd2hnTGVyTTAxTHBCemNLWVFRNGlYUWFzQm9OSzlHZ0RyYjZ5MUhZQzUzN3R5VUtWUEdvaTF4RmJXVGt4Tmx5cFJSQXZZclZhcUVXcTNHM3Q0ZWc4RmdjY3pLbFN0NTh1U0pNaWs4Zi81OFBEdzhxRjY5T2dzV0xFQ24weEVVRkVTWk1tVllzR0NCY2x5blRwM3c4UEN3T2JiMTY5Zmo1dWFHdjc4L1lBcHdlUExraVVXZnUzZnZvdFBwbElsbGN3RUJBVmFUbTdHeHNWWTF5U01qSXdGNC92eTV6WHJsaVJQbUwwdno1czJURGFMWXNHRURXN2R1WmZiczJjaytUMGtuK2FPaW90aTJiUnNyVjY2a1pNbVNMRnk0VUhrT2pVWWowZEhSUEhqd2dMbHo1eElVRkVUZHVuVVpPSENneGVyb2hJUUVCZzRjQ0tDVUdmamhoeCtVRWdiMzc5L245dTNiOU9uVEIwRDVmM0xzN2UwdEp0dURnNE9KaW9vaWYvNzhGdTJ1cnE1czJyUUpmMzkvaTlmSnpKa3pPWG55cE5LV2VCOW4zTGh4UkVaR01uUG1UQUNHRGgzSytmUG5DUTRPVG5FOEtkVzN2M2Z2SHZmdjN3ZE16OWZPblR2eDgvUGo2ZE9uUEgzNk5ObnJNMS9va2hKM2QzY0FxNFZCR28yR2RldldzV2ZQSGg0OWVvUzd1enZWcTFmbnM4OCtVKzR0Sm9xTGkyUGx5cFVjT0hDQUowK2VrQ05IRGxxMGFHRnpjY3ZUcDAvcDBLRURwVXVYVnA2bnhPdGN1WElsNTg2ZEl5SWlBZzhQRHlwVXFHQlJaZ0pNcFFrUzcwY1dMRmhReVI3UXBVc1hpaFl0eXRpeFk1Vys4K2JOWTl1MmJSWlpCOENVMnYvYXRXc01HVEtFaGcwYjh2anhZNlpQbjA2MWF0VVlQWHAwbXA2M1JBYURnUmt6WmxDNGNHRWlJeVA1NDQ4LytMLy8rejgrK3Vnajl1L2Z6Lzc5KzNGeGNXSFJva1VXcFMrR0RoMUthR2dvTGk0dXlwaEhqUnJGTysrOG8vUXhHbzJzWExsU3VWZThidDI2TkkzSnc4TWoxV3l6UWdnaGhCQXBrWUNCTExKMjdWcVdMRmtDZ0wrL1B6MTY5S0J4NDhaV0g2Z0I4dVRKdzFkZmZVV1BIajNZdlhzM2UvZnVaZCsrZmV6YnQ0L0preWZqNStlSHY3OC9vMGFOd3NIQmdTbFRwckJqeHc3KytPTVBObXpZd1BQbno2MitHTnVTUFh0MldyVnFwV3c3T2pxU0wxOCtSbzhlcldRV3VISGpCdmIyOXJScTFZcFBQdmxFK2RJQXBpOFEwNmRQNThpUkl5eGJ0c3hpWDBvOFBUMDVjZUtFTWtZSEJ3ZktseTlQKy9idHJmbytlL2FNenovL1hLbEhXS2hRSVlZUEgwNmRPbldTclJPWE4yOWV2djMyVzQ0Y09jS2NPWE1ZTVdJRVAvNzRvOVVOaHBlcGNlUEdYTDE2VlFseXNNWFIwWkgzMzMrZkRoMDZ2TEp4dlhhNWMwTmlHc05IajhEc1M0OFFRZ2doL2wyZXhNU3g1K3B0WlZ1VlpIVnFtcnpJZmsySDk0cmhZUGZxUzEwSkljVGJ6cWpYWUZSWnhBdGc1NTd6dFkzSFhMWnMyZGl3WVFOcjE2NjFhRmVwVkhoNGVLRFQ2WGoyN0JuaDRlRzR1cm9xaysrMkFnYTJiZHRHZkh3ODNicDFRNnZWb3RWcUdURmlCRWFqa1R0MzduRGx5aFdjbloxeGMzUGp6cDA3UkVSRWNQWHFWWm8zYjI1ekl2elNwVXRjdW5USlloSjd6Wm8xSEQ5KzNDTDFlMkpKQXZPeUFYcTlIcTFXeTVZdFczQnhzU3o5c0d2WExuYnQybVh6K1ZpeFlvWE5GUGd2VzdaczJaSmRNSkhZbmlkUEhwdjN1Sks2Zi84K1BYdjJSS3ZWNHVibWh0Rm81THZ2dmlNNk9scjVreGdBa1ROblRpWk1tR0NWWVFKTTJRUVNKMEJEUWtJSURRMmxmdjM2eXQvSHBrMmI4UER3b0Y2OWVnQktPWURrdUx1N0t5VUhkdXpZd2NhTkc1WFgxSzFidHhneVpBamUzdDdzM3IyYjBOQlFxOVR1VDU0OFNmVXhFdFdyVjg5cTBudjQ4T0UwYjk2Y1dyVnFBYWJYYTNMWkF2YnUzY3Z5NWNzdDJxS2lvaGcxYWxTeWorbm01c2Jtelp0VEhadFdxK1hNbVRNQUZtVkt0Vm90WDMvOU5SY3ZYcVJ3NGNJMGJkcVVPM2Z1RUJnWXlQbno1NWs3ZDY3eW5NVEh4ek4wNkZDdVhidEc3dHk1cVZldkhoRVJFU3hac2lUTkdSQkNRa0lZT0hBZ2VyMmVHalZxNE9YbHhiMTc5emg1OGlSZ0NoZ3h6OGFaTDErK1ROMzNhOWl3SWJseTVWSVdKczJaTXdlajBVaXZYcjJJaW9wSzAzM1dSTm15WmVQeDQ4Y2tKQ1R3d3c4L0VCa1ppWStQRHg5Ly9ERzNiOThtUjQ0Y1hMbHloYTFidDFwbGlrM0syOXZiWW52Mzd0MWN1M2FOM3IxN0V4OGZuK3I3Z1U2bkl5RWhnZno1ODB2QWdCQkNDQ0V5UlFJR3Nrajc5dTF4ZEhTa2N1WEtTdFIwYXJ5OXZlbllzU01kTzNiazBhTkgzTHAxUzBsZk5uUG1UQ1VWdmxxdHBsbXpaalJyMWt3NTFtZzBLbCtBRTBzTnFGUXE1UStZdmtDYnAydnIyN2N2Y1hGeEZsK0V2L3JxS3g0OGVFQ0pFaVdTSFdkQVFJRE5FZ2RObXphMVdlUEwyZGs1MlMrL1NYbDZldEt0V3plZVBYdkcrKysvajUrZlg1cU9TeHhYK2ZMbDJidDNiNXEvTk15Yk55L041MCtKZzRPRHpWU0ViejB2TDdoekIvUjZDQStIdkhraGc2VXNoQkJDQ1BGNnJUMTNsY1FGamFaNS93eXNibFM5aUJqb1ZybDBsbzFOQ0NGRU9oaDBWa0ZmNmd3R0RDUUUvNEh1WVRDYWtCTm9Id1Jqakk5Uzlqa1dySUpYOTkvVGZLNjR1RGkrK09LTEZQdHMzNzZkUllzVzRlZm5wNVQ3QTFPQWZ1S3E4MFI5Ky9ZbEtpb0tWMWRYWnMyYVJlSENoYWxYcng0cWxZb3hZOGJRc1dOSDZ0ZXZ6NkJCZ3dENDg4OC9HVE5tVExLUG5iZ29KS2xTcFVwWnJKS2VQMzgrZS9mdVpmMzY5VXBiNG9wOFcyclhybTJWY2o0cUtvb0pFeWJRc21WTFpVTFozSWdSSTVTZkRRYURra0hTM0owN2QydyszdVBIanpsMTZwVE42MGhMdmZQMFpqZkltemN2eFlzWEIweVpCN3k4dlBEMDlDUjc5dXpjdm4yYjdkdTNvOWZyYWQyNk5kMjZkVXYyL1BiMjlyUnQyeFl3L1YyNHViblJ1WE5uNVo3WG9VT0h5SnMzcjlJSG9HYk5taFFzV0REWnNVVkZSYkZnd1FMMjdObkRzR0hEMkxObkR3a0pDVHg1OG9RK2Zmb3dac3dZVnE1Y2liZTNOMCtmUHVYWnMyZEtrTVRkdTNjcFZhcFV1cDRMYzFldlhyWElEcEJTMmNqMjdkdlR2SGx6bmo5L3pxQkJneWhmdnJ5U2JXSFJva1U0T0Rnb1pUWVNwVllHMUdBd0VCb2F5cElsUzdoejV3NDFhOWEwdUJlNGJOa3lMbDY4U011V0xlbmZ2Nzl5dmxXclZyRmt5UkxXckZsRDkrN2RsYjdYcmwyalZxMWFqQnc1VWxud2MvWHExVFRmSzl1NmRTdng4ZkVNSGp6WTR0N2lzMmZQQUlpSmlXSDY5T2xLZTRNR0RhenUvUmtNQnVYMWtCcDdlM3NsV0NBd01KQmp4NDdSdlh0M2N1WEtSZHUyYlltS2lrcmxEQzhzWDc2Y0ZTdFc0T2JteHRtelp4aytmRGlmZi80NXpzN09GQzllbk9MRmk2UFZhbkZ4Y2FGKy9mcHBQbTlVVkJTTEZ5L0d4OGVIbGkxYjR1VGtsR0lRU0hCd01GT21UQ0VtSm9ZZVBYcWsrWEdFRUVJSUlXeVJnSUVzWW05dno0Y2ZmcGpoNDMxOWZTMGlsVlA3MHFaU3FYQjBkTVRSMFRITmorSGc0R0NWYml4Nzl1eGt6NTQ5MVdQVCtnRThJeG8zYnB6aFk5M2MzR2pac21VV2prWmtpbG9OT1hLWXNnc1lqYWFnQWJPYk9rSUlJWVQ0OTFoMk91VlV1cWt4bWhVeHFPem5TNUVjcVgvbUZFSUlrZldNZWcwa0tTcWp6cFlqemNmckkrNFNlM3dwY1djM1dnUUlKS1VKT1lreC9qa3FaOXRwNjVNNmZ2eTR4WVNnT2ExV0M1Z0NCcUtpb2xpNmRLbkZaS0d6c3pNSkNRa1d4M3p3d1FjQUxGMjZGSTFHdytEQmc1VjdHUWNPSENBNk9wcUdEUnVtYVd6Nzl1M2o3Ny8vcGttVEpqWkxEWmd6R28zSlpraE1LckZjWTdseTVTemFFeWVTOCtYTFo3VVBMQ2VEZFRwZGlpdk5renA1OHFTeWF0dmM3Tm16S1ZteUpQZnYzMDgyelQxQVdGZ1lZSm9NVGx6WVlrdWVQSG1VMGdRLy92aWp4YjU3OSs3eHl5Ky9jUFRvVWFwV3JVcnYzcjN4OS9mbnhvMGJEQjA2bEY2OWVsa3NrakVYSGg3T3RtM2JxRnUzYnFyM3BzeExNMm8wR3VERi9heHo1ODR4WmNvVVZDb1YzMzc3TFJVclZtVFBuajE0ZTNzellzUUl2dnZ1T3laUG5renYzcjNKblRzM2d3Y1BKamc0bU9yVnF4TWJHOHU5ZS9kbzNicTF6Y2VOaUloZzl1elp1TG01WVRBWTJMdDNMNGNQSDdib0V4OGZ6Lyt6ZDkvaFVWVmJBNGQvazU0TTZZQ1VJSVRlYXloQnJseEJCSzRpVWtScEdoQ2txS0NDQkJBRnBFb1JDVW9IRVpBbUpVZ1I0UU91Tk9VS0dKUmVwSVlTRXRPVGFabnovVEhNeVF3emFSQUk2bnFmaCt1cCsreVpUT2JtbkwzMldnc1dMR0RKa2lWMjIvLzFyMy9aWlNQUWFEUnFpYy9GaXhkak5wc1pQSGl3T2hQOTJyVnJlSHQ3Tzh4TXo4bTRjZVBzMW4xOWZlblpzNmRkeVZHVHljUjMzMzFIUUVBQUF3Y090UHU4ZGUzYWxXWExscWtEN0ZsWldXcXAxTUdEQjl0OTlxdFdyVXJuenAxWnRXcFZudjJ5QnZ6Y083UGZHcUFSRkJURXRtM2JBRXN3RUZqZXc5OS8vMTA5VnFmVGtaaVlhQmNRYy92MmJjeG1zOTIyMHFWTEV4SVNBc0Q1OCtlWk8zY3VucDZlYXNuUWQ5OTlWLzI4MklxTGkrT3JyNzZpZGV2V2RpVlRBd0lDOFBMeXdtUXk4ZVdYWDlLNGNXTmF0bXdKV0lJOWREb2RKcE1Kazhua0VCeDByKzdkdTlPalJ3L0E4bnVUbUpoSVdGaVlYUmFUZXhtTlJsYXRXc1hxMWF1cFU2Y09IM3p3QVNWTFBqNWxab1FRUWdqeDF5UUJBMEtJd2xXeXBDVmdBT0RQUHlWZ1FBZ2hoUGdMK3YxbVBPZmpMVE84RkFYUUZMd2NnVTF5QVhvMXFsR28vUk5DQ0pGUFdjYTdYOStLWGN5QWl6YnZ3VVpGbDBMYW5qbGsvUFIxbnNkcVBJdmgzYkJ6dm9NRkFGcTFha1dyVnEzc3RsMjRjSUY1OCthcGFlMDlQRHpvMHFVTGE5ZXU1Y1NKRTh5ZVBadDMzbmtIUHo4LzB0UFRNWnZOeE1mSHE0TmxGeTVjWVBYcTFYVHYzcDJLRlN1cTdXN2J0bzNnNEdEOC9QeUlqWTBGc2dmcHJRUGlWbVhLbE9IMDZkTjA3TmlSY3VYS09RUU1wS1NrMkcyN2N1VUtXVmxaZHRzdVhMamc4SHJOWmpObXM5bGhJa2RCZVhoNHNIYnRXb2Z0Vzdac1llVkt4d3dQYmRxMFVWUHgyN0ptbjF5M2JwMDZNSnVidk9xOHYvWFdXdzRENmdrSkNheGN1Wkx0MjdkVHBVb1ZwazJiUm9NR0RkVDk1Y3VYcDNIanhueisrZWRjdlhxVkFRTUcyQTFXcDZXbE1XN2NPRFFhRGIxNjljcXpqNy8rK2lzblRwekF3OE9EVTZkT0Fka3AzME5DUXRSZ0JUOC9QOWF0VzBlZE9uVm8wS0FCWGw1ZWZQenh4OXk0Y1VNZFdDNVJvZ1RIamgwalBEeWM0OGVQQTZnejhsTlRVL25wcDU4NGZQZ3d4NDRkUTZmVGtaeWN6R3V2dlVabVppWU5HalJ3U0E4L2MrWk0vdjN2ZjlPb1VTTzc3YmFUaDR4R0kxNWVYdXByMmJWckYyKzg4Y1lERFFaWHJWcVZnSUFBcmw2OXlxMWJ0NmhUcHc1ZHUzYTF5MGg2NWNvVk1qSXlDQXdNZFBvWjh2RHc0T2JObXdCY3ZYcVY5UFIwNnRTcG93YUkyTEl0YzVDYlZxMWE4ZjMzM3pObnpoek9uejlQNTg2ZEtYOVBXVXZySkNscjBFZGNYSnhEc016dnYvOXVGMFJnWlh2Y0s2KzhRcjkrL2JoOSt6Wmp4b3hCcjllajFXclYzMFZuV1QzQVVzYjFxNisrb21yVnFrNHpCYXhldlpyYnQyOHpjZUpFZGR2RWlSTXhtODFxWUVoZU0vK0xGN2NFYjIzWnNzVWh5Q1FuSDN6d0FSY3ZYbVR3NE1GMDZORGhvVTd5RWtJSUljUS9od1FNQ1BFWWV2cnBwOW0xYTFlQnpsbThlUEZENmswQmVYaEFRQUFrSlVGbUp1aDBjUGVHVndnaGhCQi9EV3QrUFp1OW9pbDRPUUpMaklIbDRhV1B1eHVkNmxRdXhONEpJWVRJTDhXWWVUZFE0SjRNQTNrRURCZ3VIU1pwMVdDSGpBSzJnUUVlb1UxeDhmTERyZlNEQllWbFptYVNrWkZCVEV3TTA2Wk40L25ubjJmUW9FSG9kRHB1M0xqQm9VT0gwT3YxOU8vZm42VkxsK0x2NzArcFVxVzRlZk1tQ1FrSjlPclZpeFVyVmxDc1dERW1UcHhJU0VnSVBYcjBJRDQrbnF0WHIxSzhlSEV1WGJxRVRxY2pJaUxDNGZyMzFwci83cnZ2ZVBIRkZ3a09EbWIzN3QxMit6dzhQTGh6NXc3VHAwL1BmcThNQmhSRnNkdG1MUjE1NytzRVM4REJ4WXNYN2ZhbHBLUUFFQjhmNzdBUEhNc0NPSnRkbnRQc2Z3OFBqMXhubzcvNjZxczUxajQzbVV5TUdqVUt2VjVQeTVZdGM4MnNhUzBaWVRBWU9IMzZOSHYzN2xWbjhMLzk5dHZVcjE4ZnZWN1BpUk1ueU16TVJLZlRrWm1aU2MyYU5ZbUppV0hqeG8zcWdMQjFJUGZNbVRQRXhzYnl5U2VmT0x5Ryt2WHJrNTZlenErLy9xb0dJZno1NTUrc1hyMGFBRzl2YjlxMmJVdWRPblhVOVM1ZHVwQ1FrTUN4WThkWXRHZ1J2WHYzUnF2VmN1blNKUUM3V2QyTkdqVmkvLzc5REJvMGlJTUhEeElRRUVEVnFsVUJPSHIwS05PblQ4ZmQzUjBQRHc4cVZhcEVWRlFVSGg0ZVJFZEhFeDRlempQUFBHUFgzOW16WjFPNWNtV0g3VmFLb3FEVDZkU2ZvelVBWmVYS2xYWjE3UFY2UFJxTnhtSG11cGVYRjk5Kys2MUR1ejE2OU9DcHA1NUNVUlNXTGwzS21qVnJtREJoQXA5KytxbDZqUFh6RnhzYm0yZDJBR3ZKZ0JJbG5KYzF5VysyamZyMTZ6TjU4bVRtejUvUDl1M2IyYjU5TzQwYU5lS3R0OTdLc1Z4cFNFaUlXdnJqeG8wYkRCa3loRGZlZUlQMjdkdXJ4M3oxMVZmczNMbFQvUnlBNWVkNjdkbzFJaU1qMGVsMGhJYUdPZ1FLRmRTcFU2ZFl1WElsdlhyMUlpa3BpZE9uVDVPV2xxYitYRzdjdUVHelpzM1VnSUI3dWJ1N3E5a1VqaHc1d2hkZmZFR05HalhVakF2bno1OTNHZ2dCbGdDUGloVXJZaktaMkxScGs5MitWcTFhcWUwS0lZUVFRaFNFQkF3SUlRcGZVSkFsWUFBZ01SRktseTdhL2dnaGhCQWkzOHlLd3JmSHp6OVlJNHB5TnlzQmRLbFhCYTJIM0hZSUlVUlJVSXlaTml2WjM4MjVCUXhrL1BRMXFkc24yVzNUZUJiRHAza0UydVlSQmNvaWtKc3BVNmF3ZCs5ZWg4SHdMVnUyc0dQSERyUmFMZTNhdFdQcjFxMjBiTm1TYnQyNlVhVktGVUpEUTltelp3L1IwZEhjdnB2ZExpZ29pR1hMbGhFYkcwdFFVQkJkdTNZbEl5TURnSTgvL3BoNTgrWTVwRDQvZnZ3NFVWRlJUSmt5eFc0R3Q1ZVhWNDREbGg5KytDR3hzYkZvTkJyS2xDa0R3TUNCQXlsZHVqUmp4NDVWai92NTU1L1p1SEdqM1N6dTVPUmtBRFp2M3N6bXpadWR0di90dDk4NkhmUjltRXFWS3FVTzl0OXJ6NTQ5NlBWNlFrSkNPSFRvRUgzNjlLRnMyYks1dG5mNThtV0dEeCt1cnQrNmRZdW9xQ2lINDl6YzNOVFUrLzcrL2dRSEIzUGd3QUVpSXlPWk1HRUNXcTJXc0xBd1ZxMWFwYzY2dHhVUkVjR0NCUXNZUDM2OFd1ZTlkZXZXdEc3ZDJtbS9qaDQ5eW9RSkUreTJyVml4Z2hVclZxanJGU3RXWk1HQ0JRQTg4OHd6N05peGcrM2J0L1BqanovU3BrMGJOZnRCNWNxVkdUNThPQzFhdEdEYXRHa2tKeWVycytHVGs1TUpEQXdrUFQzZDdyT3RLQW9HZzRHMHREUjFtNmVucHhvY2taNmVEbVNYS1AzM3YvL3RNT01lWVAzNjliaTd1OU94WTBlNzdYbGxydEJvTlBUdDI1ZlRwMDl6N05neGR1ellvWllJdGI2L1RabzBZZEtrU2JrMW8xN0hHbVJ3TDJ0QVFYNDBidHlZc0xBd2poNDl5dnIxNnpsNjlDaERodzVsMmJKbGFnWU1XeTR1TG1wWlZXc3dUOE9HRGUxS3JWcC9EdmVXWDkyOWV6Y1pHUmw4K3VtbmJOcTA2WUVEQmpadTNJalpiR2I1OHVVc1g3NGNnSm8xYTlLaFF3ZXVYNy9PblR0MzJMSmxDMXUyYkhGNmZ0MjZkWms1Y3lZQUJ3OGVwR1RKa256eXlTZnFaL1RFaVJOODlkVlhUcy9WNlhTY09YT0dQLzc0dzJtN0VqQWdoQkJDaVBzaFQrNkVFSVhQOXNZc0lVRUNCb1FRUW9pL2tKMW5yNUtRb1FNc0Q3Y0xtdVpVd2I1OGdaUWpFRUtJb3FNWWRObUJBcllsQ1h5Y0J3eGtIdHRvRnl5ZzhTeUc3My9HNE4yd2M2SDNyVXVYTG9TSGgrUHI2NHV2cnkvLys5Ly9XTFZxRlJzM2JzVEx5d3VEd2NDSUVTTlFGSVgrL2ZzRHFEUEpXN2R1elpJbFM0aUtpaUlrSkFSM2QzY3FWS2hBdlhyMWVQTEpKeWxYcmh6bHlwVWpKQ1NFa2lWTDR1TGlnc0ZnWU15WU1YVHIxbzJ3c0RCdTNMZ0JXT3FibnpoeGdwaVlHQ0lqSTNQdGMxWldGbVBIamtWUkZIVVEvTktsU3c0cHpaczFhMGF6WnMzc3Rsa0hLQWNQSGt6ZHVuWHQ5cVdrcERCaXhBaGVmdmxscHdQZWI3Lzl0cnFjbXBxSzBXaDBPTVlhSUhFdmc4R2dsbCt3NWVMaWt1dkFZbXBxS2t1V0xLRjQ4ZUxNbkRtVC92MzdNMlBHREtaT25acHJmZldxVmF2U3QyOWYzTjNkOGZmM3g5ZlhGeDhmSDdSYUxWcXRsc0dEQi9Qc3M4OHllUEJnaDNNM2JkckVxbFdydUhuekpwVXJXN0lUSlNVbHFTVUI3blg1OG1XTVJpTS8vUENEMC8yZW5wNzgrOS8vQmlBOFBKeTFhOWZ5M1hmZnNYYnRXajc3N0RPMUhJREJZT0RkZDkrbFpzMmE2cm4xNjljbkpDU0VPWFBtWURhYjdXYjBoNFNFcUtVTGJNWEZ4WkdSa1VIWnNtVjU4ODAzSFFhbEZ5MWF4S0pGaTlUMTRjT0hxOWtkcmx5NUFxQUdxOVNyVjQ5NjllbzVYR1AzN3QxNGUzczdsSC9JRDQxR3c5Q2hRK25mdno4TEZ5NGtQRHdjZjM5L3lwY3ZqNHVMQytmT25jTmdNS2lEN3M1WVgvZlpzMmZSNlhRT3dSd3hNVEVGN2xOWVdCaGhZV0ZNbVRLRlBYdjJjUGp3WWRxMGFaUGpPZGFaOVNFaElma3VnZkQ4ODgvVHZIbHpOVXZFZzJyWHJoMDFhdFFnSkNTRU1tWEs4TVFUVDZqdjI0NGRPL0R5OGlJcks0c3hZOGJZL2I1ZnZIaVJrU05IMm4xbjlPL2ZuNjVkdTlyOVBuYnExSWxPblRvNXZYYlBuajFwM0xneDc3NzdicUc4RmlHRUVFSUlrSUFCSWNURDRPSUN2cjZRbWdwNnZaUWxFRUlJSWY1QzdNb1JjRDgxVWJPRERDb0YreE1XY3Y5MWQ0VVFRandZeGFSeitsWHVMTU5BNXJHTnBHd2FxYTVyUElzUjlNWTNEMXh5SUNkVnExWkZxOVV5WU1BQWZIMTkrZlBQUDJuY3VMRTZBUG45OTk5ejZ0UXB4bzBiNTFERDNkL2ZueUZEaGpCNzltejY5dTBMUUpzMmJYSWRaTnkwYVJNeE1URnE4SUV0TnpjMy91Ly8vbytHRFJ2bTJvYXJxeXNmZi93eDc3NzdMdSsvL3o2Tkd6ZkdiRFlUSGg2ZTUrczlkKzRjWUFsNnFGQ2hndDArNjRCKzhlTEZxVlNwa3NPNXRzRjdreWRQNXNpUkkzbGV6MnJYcmwxT1N4NzYrdnF5Y2VOR3ArY1lEQVltVEpoQVhGd2M0OGFOSXlnb2lJRURCekp0MmpRKyt1Z2pQdm5rRTZlei9xMjZkKzlPUmtZR1U2Wk13ZDNkblZHalJqbWRBWC91M0RsbXpKaEJSRVFFelpzM3AxT25UclJ2Mzk2dTdmUG56L1BGRjE4NHZZN1JhQ1FyS3l2SC9RRUJBV3JBZ0x1N095YVRpUTBiTmxDaFFnV0NnNFBWTWdmejVzMGpOVFdWbmoxN3F1ZTZ1TGp3d2dzdk1ILytmT3JYcjA5b2FHaU9yOWZLT3VQYk9pajk0b3N2OHAvLy9NZnBzUU1IRG5SNmJzV0tGWE1NZ0FCTEFFVkdSb2JUWTd5OHZHalpzbVd1ZlN4WHJoeWRPblZpL2ZyMUxGeTRrQTgrK0FBZkh4K2FOMi9PZ1FNSG1EOS9QbSs5OVpaZGRveHo1ODZoMVdvcFc3WXNBUUVCMUt0WGorUEhqN05nd1FMZWVlY2ROZlBDZ1FNSDJMTm5UNjdYdHpwMTZoVFZxbFd6dTQ2MUhJUHRObWZtelp2SHJWdTMrT0NERC9JZDJGcWlSSWtjeXlqY0QydVFneTJqMFlqQllHREhqaDIwYmRzV2YzOS9vcUtpbURObkRpVktsT0RPblR0TW16YU5KazJhMkdXSThQSHh5YkdraUJCQ0NDSEVveUlCQTBLSWh5TWd3Qkl3QVBEbm4zQTNYYU1RUWdnaEhsL0pPZ1BmbjdtY3ZlSCs0Z1hVOC9vMnJWMFkzUkpDQ0hHZkZLTU9SZEhjclVSdzk4dlp4UTJObDYvZGNZWkxoKzJDQlZ6OHl4RFljOTVEQ3hhd0tsMjZOQys4OEFJVktsVEEzOStmc0xBd3JsMjdScGt5WlhqeHhSZXBYTGt5ZXIyZUxWdTIyTTN3M3Jseko3Nit2bXpkdWxVZHJGUmZpOEhBeFlzWE9YdjJMT2ZPbmFOcDA2YlVxVk9IMWF0WDA3WnRXNmN6a2x1M2JzM09uVHVaTzNjdURSczJKRGc0T01jK1AvbmtrM3orK2VjTUd6YU10V3ZYRWhvYTZuUzIrYjBPSFRxRVZxdk5zZHhCZnZYcDA0Zk9uUjB6UHV6ZnY1L3Z2Ly9lWVh1VEprMmN6a2JQcWRaOFFrSUNFeWRPNU1TSkUvVHMyWk9ubm5vS3NBUmt4TVhGc1d6Wk1vWVBIODZ3WWNOeUhFUy9kZXNXSDMvOE1kZXVYV1Bnd0lFNXBzdTNEdUtPSFR1V0ZpMWFNR1RJRUFJREErMk8rZGUvL3NXLy92VXZwK2N2V0xDQTc3Ly9YaTFKa0pjU0pVb1FHUm5KeXBVcjZkMjdOODg4OHd6QndjRnMzTGlSRHovODBLN2UvTTJiTjFtelpnMEF2LzMyRzRjT0hhSjU4K2E1dG4vbzBDRXFWS2lBcjYvbDl5c29LTWhwQUVoTzU1WXFWWXJnNEdCbXpKaVI1L0hPamdrT0RzNHpZQUNnZCsvZTdONjltNTA3ZDlLMmJWdnExcTNMb0VHRE9IWHFGRnUyYk9IWXNXUFVxbFVMVDA5UHpwOC96NWt6WjVneFk0WmFqbUx3NE1FTUhUcVVyVnUzY3Z6NGNhcFhyODZ0VzdjNGVmSWtMN3p3UW81cCtHMTkrKzIzbkQ1OW1rYU5HdUhyNjh2MTY5YzVmUGd3WmN1V3RRdkFTVXBLSWprNVdjMnFNVy9lUEw3NzdqdGF0R2pCYzg4OWwrZDFIcWJidDI5ejh1UkpUcHc0d1lrVEozamlpU2NvVTZZTUdSa1pkTzNhbGVMRmkvUDc3Nzh6Wk1nUUJnd1l3UHo1OHlsVHBnd2pSNDdNdTNFaGhCQkNpRWRNQWdhRUVBK0h2ejljdTJaWmxvQUJJWVFRNGkvaDIrUG5NTjJ0OFd4VDZycEFyT2U0dWJqUW8wRzFRdXlkRUVLSWdsSU1tWGZEQkxLanVWeTA5b1BoaWk2RmxJM1pBMWh1cGFvVDlNWktORjZPTmNRTDI0VUxGOWl3WVFPUmtaR0VoNGVUa0pCQXYzNzlHRGh3SUowNmRhSldyVnBzM0xpUlJZc1dxZVVHQUg3KytXZCsrZVVYb3FLaTFFSHJHVE5tY1ByMGFhNWZ2NDdaYk1iTHk0dktsU3NURUJEQVo1OTlob3VMQzIrODhZWjZiWlBKQkdUUDNyZW1hbytLaW1MOCtQRTU5amt1TG81MTY5YVJsSlJFeFlvVnVYejVNajE2OUtCMTY5WTBhOWFNV3JWcU9ReVFYNzkrblZPblR2SDAwMC9uT1h2NlhtYXptYXlzTExXZk9hVlV2M3o1c3RQdEpVcVVvSEhqeHZtNnpzNmRPMW0wYUJHcHFhbEVSRVRZemJnSDFQV3Z2LzZhUVlNRzBhVkxGN3AxNjJaWEwzN1BuajFFUlVYaDQrTWFTMGorQUFBZ0FFbEVRVlREckZtenFGNjl1bDBiaXBKZHRpZ3dNSkJKa3lheGVmTm1GaXhZUUw5Ky9SZzZkS2hEaVlmQ290Rm9hTkdpQlU4OTlSU2JObTFpM3J4NWdDV3pnelhiQUZnR3FVZU5Ha1Y2ZWpvalI0NWs2ZEtsVEpvMGlVOCsrWVJHalJyWnRhblg2OUZvTkJnTUJnNGNPRUMzYnQwSzNLODdkKzV3N05neHVuZnZEdUEwSTRUVk8rKzhnN2UzTjlPbVRTdndkYXg4Zkh6bzE2OGYwNmRQWi9iczJjeWZQNStTSlV2eTVaZGZzbUxGQ2c0ZlBzenUzYnNKREF5a2JObXlqQm8xaWpwMTZxam5WNnhZa2Rtelo3TjA2VkorKyswMzl1L2ZUNVVxVlpnMmJScHBhV241Q2hoNDVwbG5TRWhJNE9EQmc1aE1KcDU0NGdsNjlPaEJseTVkOFBiMlZ0K1hFU05Ha0pHUndiNTkrd2dQRDZkVnExWVlEQWFuSlMzQWtqbmozb3drOXlzbEpRWEFJU2dKWU1pUUladytmUnF3Wkcyb1c3Y3VQajQrYk5pd2dlN2R1MU9xVkNrQUlpTWo2ZCsvUDVNbVRjTFB6NC9JeUVqMTlkMnYreWtaSm9RUVFnaVJGd2tZRUVJOEhKNmVsaklFT3AybExJRmViOWttaEJCQ2lNZVdmVG1DZ2xOUTBOd2RrSHFoWmloK1hqblh3QlZDQ1BId0tjWk03RksvNEZpT0lHMVBGRmxKc1lDbERFRkFqN21QSkZnQVlQbnk1WlFzV1ZLZEZSMGNITXhUVHozRjh1WExlZTY1NTlCcXRiejQ0b3RzM3J5WjJiTm5NM1BtVEFDR0RSdkdnQUVER0RkdUhQUG16Y1BIeHdkWFYxZHExYXBGbHk1ZHFGNjlPaFVxVk1ERnhZWFRwMDl6K1BCaFJvNGN5YzJiTjltelp3OWVYbDc4OE1NUHVMaTRxQVBGWmNxVUlTSWlncVNrSkxLeXN1d0c5dlY2UFFjUEh1Uy8vLzB2aHc4ZkpqQXdrR0hEaHRHdVhUdHUzYnJGcGsyYjJMTm5EeHMyYk1ERnhZVW5uM3lTc21YTFVxSkVDZnIxNjhmOCtmTlJGQ1hmZGVmWHIxOVBjbkl5SGg0ZS9QSEhINWpOWnJ2Wjc0VkpwOVB4NDQ4L3NtN2RPcTVldmNvVFR6ekJoeDkrU01PR0RaMGUzN05uVCtyV3JjdlVxVk5adDI0ZEd6WnNvRm16Wm5UdTNKazllL2F3YmRzMndzTENHRFZxRkg1K2ZwdzdkNDVmZnZrRnJWYkxuVHQzU0V0TGM4Z2kwTEZqUjJyWHJzMkVDUk9ZTUdFQ0kwYU1vRm16Wm1xNWlaeGtabWFpMSt0NStlV1hjejN1K2VlZkp5SWlBa1ZST0gvK1BGdTNibVhuenAyVUxGbVNqaDA3c24zN2RvWU5HOGJycjc5TzQ4YU5HVDkrUEFrSkNYejAwVWUwYU5HQ0tsV3FNSFRvVUVhTkdzV3JyNzVLMjdadDJiQmhBM3E5bnVQSGo5T2lSUXZXcmwyTFhxKzNLMm54OWRkZnMzejU4angvQnZQbno4ZlYxWlYyN2RybGVXeCt2ZnZ1dTduV3VIL3V1ZWNjWnVnWEwxNmM5OTU3TDEvdFY2eFlrWWtUSnpyZGQyL0FRMUJRa01PMnA1OStPdGZBa0tTa0pONTc3ejNTMDlQNTRvc3ZpSTZPWnNxVUtkU3VYWnV3c0REMjdObUR1N3M3Ym01dXVMbTVxYit2b2FHaHZQNzY2K3phdFF1ajBZalJhS1JzMmJJTzVRT2NPWFRvRUR0MzdzVEh4d2QzZDNlMTlFZnAwcVVkam0zZnZqMGRPM2FrUVlNR0JBVUZvZFBwZVBYVlY2bGF0U3E5ZXZYaXlwVXIvTi8vL1I5YnRtekJ4Y1dGOXUzYnMzZnZYaUlpSWdnUER5Y3NMSXpRMEZES2x5K2Zaem1DQXdjT2NQNzhlYlJhTGNuSnlkeTVjOGN1d0VVSUlZUVFvakJJd0lBUTR1RUpDSUJidHl6THFha1NNQ0NFRUVJOHhzN2RTZUxYMkR2QTNZRi9qUXVXUWFZQ1VEVHFtRlR2c0llYnhsb0lJVVRlTEFFRDJNVU11R2l6QjJ0Tk4wK1Q4VlAyZ0taUDh3aGNBL05PcjE4WS92ZS8vM0g0OEdIZWYvOTl1eG41M2J0MzUrREJneHc3ZG94Ly9ldGZ1TG01MGIxN2QzYnMyRUZ5Y2pMKy92NW90Vm9pSXlNWk5td1lHelpzb0hmdjNqa09kTmFvVVlNdnYveVNxbFdyY3Zqd1lYVld1WitmSHdNR0RNREx5MHM5TnFlQloxZFhWN1p1M1VwV1ZoYnZ2LzgrclZxMVV2dGNxbFFwQmcwYXhJQUJBemg3OWl5Ly8vNDc1OCtmNTlxMWE5U29VUU1QRHc4TUJnUE5taldqZG0zbnBYcGNYRnpRYXJWcW01Y3VYV0xuenAyQVpWWjhyVnExN0FhaUM5UDA2ZFBadDI4ZnhZb1ZJeUlpZ2k1ZHV0aTlKODdVcVZPSEpVdVdzSFhyVnRhdlgwOU1UQXl2dmZZYXJWcTFJamc0bUo0OWU2cXpzblU2SGN1V0xRTXM3Mk9kT25WbzM3NjlRNXVWS2xWaTd0eTViTisrbmRhdFcyTXltWGp0dGRjSzVUVldyRmlSL2Z2M00yZk9IQklURXdrT0RxWlBuejUwN05nUkx5OHZ1blRwd3ZidDJ3a01ET1M5OTk3RHc4T0Q4ZVBIMDZ4Wk04QlNobUxXckZtTUd6ZU90V3ZYRWhZV3hvOC8vZ2hBbFNwVjZOV3JGeXRYcnVUVlYxKzFLMmZ4M0hQUDVmaHpHejU4dUxwY3Brd1p1blhycHM1S0YxQ3NXREhjM056NDVKTlBDQTBONWIzMzNxTlJvMFo4Ly8zM2JONjhtZVRrWk14M3MyTGxaY1NJRWZrNnpzUERnME9IRHFsWk1MUmFMZi81ejM5bzBxU0p3N0gzZm9hOXZMem8yYk1uVFpzMnBXL2Z2dHk4ZVJNL1B6OWVmUEZGWG5ubEZiUmFMWDM2OUdIcjFxM3MyYk9IL2Z2M0F6Qmd3QUM2ZHUyYWE3L1MwOVBadkhrekpwTUpGeGNYNnRXcnh3c3Z2SkN2MXlTRUVFSUlrVjhheFRZWG1CQkNGS2FVRkRoLzNySWNGQVE1MURjVVFnZ2hSTkVidi9Obm92YkhBUGRYanNEMm5CRC9Zc1FNNjNWZkpRMkVFRUlVbnN4akcrNldHOGdPNlBLcTNSNy9WMllEa0xpMEY0Wkwvd1BBeGI4TUpZYi85NUgxVGFmVHNXL2ZQcDU5OWxtSGxOOEpDUWwyQTY5bXM5bHBXdkFqUjQ3UXNHRkRwL3NLMjRPa0FVOUxTOE5nTUJSb1ZyQzFGSUdMaTB1Qnl4Z1VSR3BxS2ovKytDUFBQdnRzbm9FQ3poaU5SdTdjdVVPWlBNb1FtczFtTkJwTmthVlNqNHVMNDV0dnZxRjU4K1kwYnR6WTZXZkdaREl4Yjk0OE9uZnVUTm15WlIzMnA2ZW5jK1RJRVRVamhpMUZVVENaVEE3bEtQTHIzcXdXd3ZMWjlQWDF6WEcvMld6R1pESmhNcG5JeXNwU1AyT0EzZWRNcTlVK2t1OElxNjFidDFLcVZDa2FOR2lRNDg4MExpNk9jK2ZPRVJZV2RsKy9kMElJSVlRUWhVMENCb1FRRDA5V0ZzUllCaDV3ZDRlNmRZdTJQMElJSVlSd1NsR2cydFJsSkdUbzFQVUhDUmlJYkJYR2lHZnlUdjBxaEJEaTRjcjRlUVdwMno2NXUyYjVrdlp1L0NwK0wzNkM0ZEpoRXBmMlZvOE43THNDajlDbVJkQkxJWVFRUWdnaGhCQkY2ZEdGVndvaC9ubGNYY0hiMjdKc05JTEJVTFQ5RVVJSUlZUlRleTlleXc0V1FIbmd6QUN2aGRVc2hGNEpJWVI0VU9hTVJFczVBaVg3aTkzRk93Q0F6R01iMVcyZTFWdExzSUFRUWdnaGhCQkMvRU5Kd0lBUTR1RXFWaXg3T1RXMTZQb2hoQkJDaUJ5dCtmVnM5b3BTOEdnQlM1cG15M0tyeXVVbzVldFRTRDBUUWdqeElCVGQzWHN3VFhaeVNSY2ZmeFJkQ3JxWVRlbzIzLzk4K0tpN0pvUVFRZ2doaEJEaU1TRUJBMEtJaDB1cnpWNldnQUVoaEJEaXNaTnVNTEgxMUtVSGFrTkRkcEJCejBiVkg3UkxRZ2doQ29uWkdqQmdVNHhTNHgyQTd0VC9xZXR1cGFyakdoanlpSHNtaEJCQ0NDR0VFT0p4SVFFRFFvaUh5emJEUUZwYTBmVkRDQ0dFRUU1dCt2MENlbE9XWlVXaHdPVUlGQlJyV1d4OFBUMTR2a1pvNFhaUUNDSEVmVlAwamtIYkxqNEJaUHowdGJydUV4N3hLTHNraEJCQ0NDR0VFT0l4SXdFRFFvaUh5OU1UWEYwdHkzbzltRXhGMng4aGhCQkMyRmwzL0p5NnJOaWtyTTYvN0FpRDdnMnE0ZTRxdHhoQ0NQRzRVSFJwdGwvVEZpWURwbHVuMVZXdm1zOCsyazRKSVlRUVFnZ2hoSGlzeU5NOEljVEQ1K3Vidlp5UlVYVDlFRUlJSVlTZG02bnBITHgwQTdCa0N0QTRqQ3JsZzAyTXdSdE5heGRTejRRUVFoUUdSVy9KOG1ZYkRtWkt1S0l1dTFkb2pNYkw3eEgzU2dnaGhCQkNDQ0hFNDhTdHFEc2doUGdIMEdvaEtjbXluSkVCZnZKQVNnZ2hoSGdjclBuMXJNMWF3WU1GRkpzU0J2WEtGS2R5Y2YvQzZaZ1FmME82TTN2Um4vd2UwNjB6dVBqNFkvampjRkYzU1R3RUhxRk5NR2VtNEZhcU9sNTFYOEN6eXRORjJoL0ZZQTNZenY2T045NDhwUzU3MVdqemlIc2toQkJDQ0NHRUVPSnhJd0VEUW9pSHo5czdlMWt5REFnaGhCQ1BqZVZIVHR1c0tSUTRhTURtOEY2TmFoUkdsNFQ0VzBxSkhvTmlOdUpSTVJ5ZjVuMXdMeTIvTDM5bnhwdW5NZDA2UStieDc5Q2Yvai84WHZ5a3lQcWlHREtCN09BdUFOUDEzOVJsajlDbWo3cExRZ2doaEJCQ0NDRWVNeEl3SUlSNCtDUmdRQWdoaEhqc3hOeTR3OVhFVk11S2JhcUFmTEl0WWVEaDZrTFh1bFVLdTR0Qy9DMGtyWDBYandxTjhXbmFzNmk3SWg0Ujk5STFjQzlkQSs4R25VZy85RFZKM3c0ajRPV1pSZElYeFpocEZ3K20wYmlTbFd3cFJhUHhMSWFiQks4SUlZUVFRZ2doeEQrZVMxRjNRQWp4RCtEaEFhNnVsbVc5SHN6bW91MlBFRUlJSVZnWGMwNWRWalNhK3loSWtIM0dpN1VxNGVmbFVTajlFdUx2SkNWNkRPNFZ3aVJZNEI5TTIveDEzRVBxa3ZMZDJDSzV2bUxTMjYxcjNMM1VaY2t1SUlRUVFnZ2hoQkFDSkdCQUNQR28rUGhrTDB1V0FTR0VFS0pJbVJXRjljZlAyMnhSQ3Q2SXpTbTlHbFYvNEQ0SjhYZWpQN3NYeFd4QzI3UlhVWGRGRkRGdCtPc29oblIwNS9jOStvdWI5TmdHZUNtYTdNZEFFakFnaEJCQ0NDR0VFQUlrWUVBSThhallsaVZJVHkrNmZnZ2hoQkNDM2VldmtaQ2hBMEJSc2tzTDVKZHRCWU1RLzJLMENDMWIyRjBVNGk5UGQrSjdHWkFWS28vUVp1aFBmUC9JcjZ0a0dVR1RIZUdsbUxQVVpTbEhJSVFRUWdnaGhCQUNKR0JBQ1BHb1NJWUJJWVFRNHJHeDFxWWNBZmRSak1BMnZVRHZzQnBxOElBUUlwdnAxaG5jU2tuMkRXSGhWcm9tcHB1bkh1azFGVU02YUN4QlhpcGo5cjJZQkxRSUlZUVFRZ2doaEFBSkdCQkNQQ3EyR1FZa1lFQUlJWVFvTXVrR0U5dFBYOHJlY0YrRC9ka245V29rTTFTRmNNYkYydzkzbWNFdDduSXZVeE1YTDk5SGVrMUZud1lLYUp4RWRVa3dpeEJDQ0NHRUVFSUlLd2tZRUVJOEdsNWUyY3M2SFpqTlJkY1hJWVFRNGg5czg0bUw2RTEzVTFJckJZOFhVQlJGelNqUXFrbzVTdm42NUg2Q0VQOVFoa3YvSytvdWlNZk1vLzVNS0xvMDZ4SmcvMzN2VmtxQ1dZUVFRZ2doaEJCQ1dFakFnQkRpMFhCeGNRd2FFRUlJSWNRanQrNTRkamtDSlpmamNxS1I3QUpDQ1BHWFlOYW5ZVnN6eG16enBTL1pMNFFRUWdnaGhCQkNXRW5BZ0JEaTBiRXRTeUFCQTBJSUljUWpkek0xbmYxL3hBSjNhMW9YTUwyQVF2WTV2cDRlL0tkNmhjTHNuaEJDaUVLazZGSXRYL2JXUUFGTmRzU0Ftd1FNQ0NHRUVFSUlJWVM0eTYyb095Q0UrQWZ4OU14ZWxvQUJJWVFRNHBGYkY1T2RYUUJOd2NzUjJPclpzQnJ1cmhKL0xJUVFqNnVzekJTN0RBTzIzL21TWVVBSUlZUVFRZ2doaEpVODRSTkNQRHEySlFuMCtxTHJoeEJDQ1BFUHRmcllXWnUxK3loSVlITktueWExSDdnL1FnZ2hIaDRsN1E2Z1FWR3N3UUkyd1FOZWZrWFVLeUdFRUVJSUlZUVFqeHNKR0JCQ1BEcTJBUU9TWVVBSUlZUjRwSDY3R2MvNStDU2JMUVc3RlZBVVJaMm8ycUJzQ1NvWDl5Kzh6Z2toaENoMFdhbHhnSUpHbzdFTEVYT3YwTGlvdWlTRUVFSUlJWVFRNGpFa0FRTkNpRWZIdGlSQlptYlI5VU1JSVlUNEI3SXRSNkFvQ3BvQ1poaXdUV1hkczJIMVF1cVZFRUtJaDhXY0V1ZDB1NHRrRnhCQ0NDR0VFRUlJWVVNQ0JoNVRpcUp3NjlhdFhJOUpTRWpBYkRZL29oNDlHaWRQbnVUaXhZdjNkYTZpS0NRbko2UExaZVo2UmtZR3FhbXA5OXU5eDhiWnMyZkp5TWpJY2YvdTNidUpqNDkvaEQzS0p6YzNjTG43dGFNb1lEUVdiWCtFRUVLSWZ3aXpvdGdGRE5qV3RNNFBCVVU5eDhQVmhXNzFxeFZtOTRRUVFqd0U1b3cvMVZJeWlrMlFtRnZwR2tYVUl5R0VFRUlJSVlRUWp5TzNvdTZBY083cnI3OG1PanFheVpNblU3Tm1UWWY5T3AyTzRjT0g0K25weWV6WnMvRzBuYm1kaDFPblR1VTZxRzVWcmx3NVNwUW9VYUIrbTgxbWtwT1RTVXhNSkQ0K250dTNieE1YRjBlREJnMW8yTEJocnVkZXZYcVZNV1BHNE83dXpsZGZmWVZXcXkzUXRkZXVYY3VTSlV1WU9YTW1kZXZXZGRpZmtaRkI3OTY5cVYyN051UEhqeTlRMjliejh4T2c0ZUhoZ1llSFI1N0hLWXBDWm1ZbXFhbXBwS2Fta3BLU1FtcHFLb21KaVNRbEpmSG5uMzhTSGg1T2VIaTQzWGtHZzRIUm8wZFRxMVl0UHZua0U0ZDI0K0xpK1B6enp3a05EV1hXckZtNHVycm0vMFUrQ3Q3ZWtKNXVXZGJwd04yOWFQc2poQkJDL0FQc3ZYQ2RoQXpMMzM4S0Nob0tGakJnbTEvZ3BkcVYwWHJJYllRUVFqenVsSXhFOWV0Ym82QXV1d2FFRkZtZmhCQkNDQ0dFRUVJOGZ1Ukozd080ZE9rU1E0WU1lYUEycWxXcnhvd1pNeHkyZCtyVWlmLys5NytNSERtU2FkT21VYjI2ZmRyWEJRc1djUDM2ZFVhTUdPRTBXQ0E5UFoya3BDUzdiUUVCQVdpMVdxWlBuODcxNjlmejdOdGJiNzNGU3krOXBLNGZQWHFVbUpnWWREb2RlcjJlek14TTB0UFRTVXRMc3h2MFZoVEg5TGI3OXUxajZkS2xPUTVlSnlVbDhlR0hINUtWbGNXbm4zNWE0R0NCQ3hjdXNHelpNa0pEUTlIcjlmenl5eTkyKyt2V3JjdkdqUnRKU1VtaGF0V3FEdnNCS2xXcTVIUTdXSDVPVTZaTTRZOC8vc2l6THoxNjlLQlBuejRBYk55NFVYM1ByUC9TMDlOSlQwOG5JeVBENGIxeWQzZkh6ODlQL2Vjc1M4RHUzYnRKU1VtaGUvZnVUcTlmc21SSkJnd1l3Snc1Y3poKy9IaWVnUnFQbktlbmZjQ0FyMi9SOWtjSUlZVDRCMWdiY3paN1JkRlEwSGdCalpLZFlhQm5JeWxISUlRUWZ3VlptY25xZDc3dFY3OXJZTmtpN1pjUVFnZ2hoQkJDaU1lTEJBdzhnT0RnWU41ODg4MzdPamNqSTRQRml4Y1RHQmhvdC8zY3VYT2twYVVCMEsxYk4yYlBuczNXclZ2dDBzL0h4c2F5ZGV0V3dzTENDQTRPNXRpeFl3RFVxRkVEYjI5dkFIYnQyc1dYWDM1cDE3WnRBTUJ6enoxSFJFUUVBT3ZYcjJmZnZuMUVSVVdweC9icTFjdWh6MGVPSEdIOSt2VjRlSGpnN2UyTnQ3YzNQajQrRkN0V2pDZWZmQkpmWDEvOC9Qenc5L2NuSUNDQWdJQUFBZ01EMVg4NUJRdGtabVl5WnN3WUVoSVNtRFJwRWxXclZyWGJIeE1UdzRFREJ4ZzhlREF1TG81Vk5HN2R1c1g0OGVOeGMzTWpKU1dGeVpNbk93UlJ2UGZlZTZ4YXRZcGl4WXF4WmNzVzlIcTl3ekdqUm8zaWl5KytBTUJvTkpLVmxZV1hseGNBZmZ2MkJhQkZpeFowNmRJRmdQMzc5eE1kSGMzTW1UUFZOc2FORzJmWFpuQndNTjdlM3VwL3RWb3QzdDdleE1YRnNXblRKcXBWcThiUW9VUFZBQUhyOVhKaU5wdFp1M1l0NGVIaDFLaFJnL1QwZFBYbmVDOVhWMWVtVEpuaXNMMWZ2MzYwYmRzMjErczhWTGF2VWE4dnVuNElJWVFRL3hEcEJoTmJUMTI2Ny9NdHNRS1dZYVlRLzJLMENDMVRXRjBUUWdqeE1PbFMxTlFDdHBsbFBFS2JGbDJmaEJCQ0NDR0VFRUk4ZGlSZzRBSDQrZm5Sb1VNSEFGSlRVMW0yYkJtOWV2VnlDQUw0K3V1dnVYejVNbVBIamxXM3JWMjdGckJrRXJBMWQrNWNUcDQ4YWJmdGh4OSs0SWNmZm5DNC9wRWpSemh5NUlpNlBuLytmQ3BWcXFTdWUzbDU4Zm5ubndNNFpFTHc4dkpTeXcxb3RWcGNYRnp5WFg1ZzI3WnQrVG91UDVLVGt4azllalNYTGwxaXpKZ3hOR2pRd09HWTgrZlBzM256WmxKVFU0bU1qTFFMR3JoMDZSS2pSbzFDcTlXeWVQRmk3dHk1dytqUm94azVjaVJObXpZbE5UV1ZZOGVPOGZQUFAxT3laRW5tekpuRHhvMGIyYnQzTDFPblRxVlVxVkoyMTlxeVpRc0FpeGN2WnUvZXZYenp6VGZxdmgwN2RoQVVGRVR0MnJVQlMxWURRRjBIY0hPei81VnEyYklsTFZ1MnROdTJkZXRXdG16WlFybHk1WGpublhlb1hMbXkzZjdqeDQ4VEZ4ZEhtelp0SE42THZYdjNjdlBtVFRVd3djUERnMjdkdXFuN016SXlXTHQyTGYvKzk3OEpEUTExT0I5d3VONGpaeHN3a0kvU0dFSUlJWVI0TUZ0Ty9ZSGVsQVhjTFVlZ0tXZzVnbXk5dzZUdXRSQkMvRldZOVJsd04wR01OYmVkeHJOWWtmWkpDQ0dFRUVJSUljVGpSd0lHQ2tsOGZEeEhqaHhoejU0OTlPL2ZuL2J0MjZzUFk2OWR1OGFsUzltenVqSXpNOW13WVFPMWF0V2laczJhRG0wMWFkS0VVYU5HMlczVDZYUjA3OTZkaUlnSU9uYnNhTGZ2eElrVGZQVFJSdzd0dUxxNnFnRUV6bWJtRjdXNHVEZ2lJeU9KajQ5bjBxUkpUb01GQUY1KytXVjBPaDNMbHkvSGFEUXlldlJvZFdBK01UR1JhdFdxTVdMRUNMUmFMYVZLbGFKRGh3NnNXTEdDaGcwYmN1WEtGU1pQbnN6QWdRUHAyN2N2dnI2K3ZQcnFxeHc5ZXBRZE8zYmtPRHMvdHo1Ynl4WmN2WG9WUlZIc3loZ1lqY1ljejcxOSt6WlJVVkVjUFhxVWJ0MjYwYnQzYjl6ZDNkWDlack9aMWF0WHMzejVjb29YTDA3RGhnMEpEZzYyYS91cnI3NmliZHUyVktoUWdjT0hEN05peFFwR2pScEYyYktXbEpKejVzekJhRFRTdEdsVE5WQWhLeXNMczlsc2Q2MGlKUUVEUWdnaHhDTzF6clljUVFGckVkeGJhS3BYSXdrWUVFS0l2NHdzazZVY2djMG10OUx5UFM2RUVFSUlJWVFRd3A0RURCU1MwTkJRRmk1Y3lOS2xTNWsxYXhhN2QrL212ZmZlSXlRa0JKUEpoSWVIaDNyc3hvMGJTVXhNWk15WU1VN2Jjbk56bzFneCs2aC9henAvRHc4UGgzM1dNZ1NQaXUycys0THEyclVybnA2ZW5EeDVrb2tUSjJJd0dKZ3hZd2JWcWxWek9GWlJGQXdHQXdhRGdmYnQyM1BseWhWKy9QRkhwazZkeXVqUm8zRnhjYUZodzRiTW56K2ZOOTU0dys1Y285Rkk3OTY5MWZYNTgrZXJXUjBBVENZVGNYRng3Tml4QTRBMzMzeVRWcTFhNWRuLy8vM3ZmeHc5ZWhTd0RNUXJpbUtYT2NKWndFQnFhaXBidDI1bDFhcFYxS2hSZzRVTEYvTGtrMCtxcnpFdExZMmJOMi95NVpkZmN1clVLVnExYXNXUUlVUFFhclYyN2F4WnM0YlUxRlQ2OU9tRG9pZ3NXN2FNdExRME5UUEViNy85eHBZdFcyamZ2cjBhTEdBeW1Yajc3YmVwVmFzVzc3enpUcDZ2NzVHd0xRVWhKUW1FRUVLSWh5bytQWk1mTDhiZTkva2E5WC9nbWNvaGxQTDFLWlIrQ1NHRWVMZ1VRenBndGtRTDJNU0t1WGo1RlZXWGhCQkNDQ0dFRUVJOHBpUmc0QUdaVENhKy92cHJPbmJzU1BIaXhSazBhQkNOR3pkbTVzeVpKQ2NuRXhJU2dzRmdzQXNZNk5hdEc5V3FWYU51M2JwTzIvejU1NS9WVWdmM1dycDBLY3VYTDdmYmxwV1ZWWGd2S0IvV3JGbHozK2QyNk5DQjZPaG9GaTllREVDcFVxV0lpb3JDWURDZzErdlYvK3IxK2h4bjYvLzQ0NDk0ZVhreGJOZ3dOQm9OOGZIeDFLeFprOWF0V3hlNFA1bVptY3lhTlF0ZFBtZTZ2L0RDQytyQWUzUjBOUFBteldQNzl1M3EvbGRmZmRYdStCczNidEN2WHorTVJpTmFyUlpGVVpnNmRTcHBhV25xUDBXeHpQY29VYUlFNDhlUHAzbno1ZzdYVFV0TDQ1dHZ2cUY0OGVKODhjVVhwS2FtY3VIQ0JTWk1tSUNIaHdjcEtTbE1tVEtGME5CUTNucnJMZlU4TnpjMzZ0U3BRM1IwTkkwYk42WlpzMllGZm8vc0dBeVdRc2EyZy80RjVlSUNycTVnL2R3YWpmQzRaRDhRUWdnaC9tWlcvNXFkWFVCUjdxTWNnYzFBVTQrRzFRdXZZMElJSVI0cWMxcUM1ZDVONDJJcFIzUDN5MXd5REFnaGhCQkNDQ0dFdUpjRUREeWd1TGc0RGh3NFFIUjBOSys5OWhwZHVuUWhMQ3lNNWN1WHF5bmdNek16OGZISm5vM2w3dTVPV0ZoWWptMVdybHlacmwyNzJtMHpHbzFNbno2ZHA1OSsybUhROThxVkt3ODA2NzhnTkJvTlc3WnNlYUEyck9uelM1WXNTVkJRRUQ0K1BtaTFXcnk4dlBEeDhjSEh4d2N2THkrOHZiM3g5dmJHeTh0TC9lZnQ3YzJ5WmN2NDRZY2ZLRmFzR0FNSERnU2dYTGx5dEdqUlFoMTh6OC9yY0hkM0p6azVtVm16WnFuYmQrM2FoVTZuNCtMRmkyUm1acXF2dFduVHB2ZjFXc3VVS2FObVR3Z09EaVl3TUpDQWdBRDgvZjI1Y3VVSzI3WnRJeXNyaTVkZWVvbUlpSWdjKzErc1dESHExYXNIV0Q0THYvNzZLeTFhdEtCWnMyYm9kRG9tVEppQVRxZmpzODgrdzgzTmpmVDBkRFh3NHBsbm5tSEhqaDNNbkRtVEpVdVc0T2QzbnpOSzd0eUJxMWV6MTcyOUlUZ1lubmlpNEcxNWVFQm1wbVZacjVlQUFTR0VFT0loK2Vib21mcysxemJBd05mVGd3NDFLeFpXdDRRUUJhUW9Db3FpNUt2VW5ObHNKalkybG5MbHlqMkNudDBmbzlISWdRTUhDQThQeDh1MlpOazl4eVFrSk9EcDZVbGdZR0NoWERjeE1aR2Zmdm9KVDAvUCt3bzQveXZKU28wREowRmk3aEl3SUlRUVFnZ2hoQkRpSGhJdzhJREtsQ25EZ2dVTFdMWnNHWXNXTFdMZnZuMk1HREhDN3VGTVNrb0s1Y3VYejNlYnhZc1g1NWxubnJIYmxwbVp5ZlRwMDZsY3ViTER2dVBIanhjNFlHRGJ0bTNzM0xrVHNEeUl5Y3JLc3N0cVlEYWJIYzR4bTgxcWFZUUhFUjRlVG5SMHRFUEsvZndhUFhvMG8wZVBwa1dMRmdCOC9mWFh1THU3ODhFSEgzRHk1TWw4dGVIdTdzNzI3ZHZ4OC9OajA2Wk5lTjZkTWYvTk45K1FsSlNFd1dEQWFEU3laTWtTQUVxWExnMUFiR3dzZS9mdUJlRENoUXNvaXFLdUF4Z01Cb2RyMlFZa1dOdFl0R2dSQnc4ZXBHblRwcno1NXBzOCtlU1RYTHg0a1dIRGh0Ry9mMytlZi81NWgzWSsvZlJUQUpZdFc4WnZ2LzNHMjIrL0RjREVpUk9KaVluQnhjV0ZpSWdJcHo4N0FKMU94eGRmZk1IbzBhUHo5UjQ1U0UyMVg4L01oT3ZYSVQ0ZXlwV0RnZ1FpZUhwbUJ3dzRlYytFRUVJSThlRE94aVZ5UGo0SnVEdkpWT09DZlNYclBOaU1NNzFjcndydXJua1BWQW9oSG82ZmZ2cUpPWFBtOE5KTEwvSEtLNi9rZU56dDI3ZUpqSXdrSVNHQnhZc1g4OFQ5QlBjK0FxdFdyV0xseXBWVXFWS0ZMNy84MG1uMmt3c1hMakJreUJEQ3dzS1lNbVdLMDNaTUpoTnVidmwvckhIMTZsVm16WnBGVUZEUTN6OWdJUDRTMWpReEdrV2pmcWU3Qm9RVVpiZUVFRUlJSVlRUVFqeUdKR0NnRUhoNGVQRG1tMi9TdEdsVHBrNmR5dHExYXhrK2ZMaTZQejQrbmdZTkd1Uzd2ZVRrWkk0ZlAyNjNUWCszMXZ1Tkd6Y2M5bDI4ZUxIQWZhNVpzeVpQUC8xMGp2dm56cDNyc00xa01xbFpFOEFTeEpCZjd1N3U2b01jVjFkWHRGb3RTVWxKcEtTa0ZLRFhGdVhLbFdQMjdObnF1cSt2cjdyY29FRURQdmpnZzF6UDM3UnBFOUhSMFlBbDAwQ3hZc1hVZmN1V0xRTmc4ZUxGN04yNzF5NFFZOUdpUmNURXhLaEJDU2FUQ1VWUitPeXp6OVJqY2l0dGtKQ1F3TXFWSzltK2ZUdFZxbFJoMnJScGRwK0w4dVhMMDdoeFl6Ny8vSE91WHIzS2dBRURIR1lRblR0M2pqVnIxdkRlZSs4UkhCd01XTW9nMUs5Zm45S2xTek5wMGlTYU5HbkNzODgreTQwYk4xaTZkQ2xqeDQ2bFpzMmF6Smt6aDU5KytvbGJ0MjVScWxTcFhOOGpwMHFXQkxNWk1qSXNaUVN5WHpTY1B3OGhJZm5QTm1CVG9rTUNCb1FRUW9pSDQ5dmo1N05YTkFVSUZBQVVOSGVqREN6clBSdEpPUUloaWxKMGREVHg4ZkY1WmxSNzRva25DQXdNSkRZMmxqbHo1akJ4NHNSQzY4TTMzM3pEdVhQbjhuVnN5NVl0YWRXcWxkTjlWNjVjWWMyYU5iaTd1NnRsNWdvcVBqNmVsU3RYRWhNVHc3eDU4L0QyOXM3WGVkYXlkd1VKTXZpcnlycHpFZlZMM09ZdGxwSUVRZ2doaEJCQ0NDSHU5ZmUvUzM2RTZ0V3J4OEtGQyswRzFXL2V2RWxHUmdZaElmbVA0ajk1OHFSZHdJR3RyVnUzc25YcjFnZnVhMmhvS0MrOTlGS08rNXMwYVlLL3Y3L2ROdHZTQ3NuSnlRNWxFM0l6YU5BZ09uZnViTGR0N2RxMXJGKy92Z0M5dHZqdXUrOXlmQ0RrNnVxYTU4TWk5L3RNZng4ZUhzN0xMNy9Nczg4K0MxZ2UyczJiTjgrdVJNTzhlZk9vVWt4S0s0b0FBQ0FBU1VSQlZLV0t1bTR3R0RoOStqUjc5KzVsMTY1ZEJBVUY4ZmJiYjFPL2ZuMzBlajBuVHB3Z016TVRuVTVIWm1ZbU5XdldKQ1ltaG8wYk54SVhGOGZvMGFQVi9xYW1wakp4NGtTYU5tMUtpeFl0T0hmdUhOZXZYNmRwMDZiVXJsMGJSVkV3R28zVXJWdVhsaTFiY3V6WU1TQzc5TVBRb1VNeEdBeVVMRm55dmw0L3hZcEI1Y3FXWlpNSmtwUGgyalhJeXJKc3UzNGRYRnlnUkltODI3SU5HTGdiRENPRUVFS0l3clUyNXF6TldzRUc1RFFvYWlycjZpV0RxRjhtSC8vL0xvUjRLQzVmdnN5dnYvNktWcXRWczhLbHBxYnl4UmRmT0QzZW1uSHM4T0hEakIwNzFtbksvemZmZkZNTlFPN1hyeDlaMXIvcGMvRFdXMjl4K3ZScERoOCtuSzgrNXhRd2J6UWFtVHg1TWlhVGliZmVlb3RLbFNwaE5wdlpzR0VEWjgrZVpjeVlNYm0ybTVDUXdQcjE2OW04ZVROR294R05Sc1BCZ3dmVmU3UzhXRjluWVdUT2U5d1o0eTlaRXd5bzNFbzkzc0ZmUjQ4ZXBVR0RCbmFCODk5Kyt5MTE2dFNoZXZYc3ZzZkd4dUxpNHFKbUFyelg1Y3VYS1Zhc0dNV0xGeS8wUGhxTlJ0emMzT3dDWFk0ZlAwN2x5cFh2TzR0aWFtcXEzVVNJd3BLUmtjR1ZLMWNvWGJvMEFRRUJkcVdHSHJiOHZLYjA5SFJtelpwRjgrYk5jd3d3ZWxpc3owL2MzZDBmMlh0eVArVHpsbi9wNmVuRXhzWlN0V3BWcC92ajQrT0ppWW5KOS85Zk9CTWJHOHVOR3pkbzFLaVJ3d1FmczltY3I3SkJoY0g2MlgzWVltTmp1WHo1TXMyYU5YdWcvOTlNVDAvSGFEUVNFQkJRS1AxS1RFd2tJQ0Rnc2Y3ZEZVSUlJZjZLSkdEZ0FYVG8wTUZwQ25wYjFoa2djK2ZPWmQ2OGVVNlBlZjMxMStuUm93ZGdHY3h1M3J3NTc3Ly92dDB4T3AyT1hyMTY4ZHByci9IaWl5L2E3VHQxNmhRVEpreHcrRU1wS3l0THpVYVExd09nZTVVcFU4WmhXMUpTRW43M3BKMXYxYW9WelpvMXk3R2R6TXhNaDVUODk1bzJiVnErL3FqKy92dnYyYjE3ZDY3SEhEbHloRTZkT3VYWjF2MzhZUjBSRVpIbk1ZTUdEYkpidjN6NXNsM3d4NjFidDRpS2luSTR6ODNORFc5dmI3eTl2ZkgzOXljNE9KZ0RCdzRRR1JuSmhBa1QwR3ExZlBIRkY5eThlWlBFeEVRMTJFT2owYWdCSkgvKytTZUFRNkNIVldIOVlYNjN3eEFjYkNsRDhNY2ZrSlptMlg3MXFpVm80TzdEeHh6ZExRRUJTSVlCSVlRUTRpSDQrY3BOYnFTa1cxYnU1NEd0a2gwdzBFdXlDd2hScERadDJnUkFwMDZkMUFFaW5VN0huajE3Y0hWMWRYcHZZdzBTc0FZUlcxbkwwZlhzMlZNTkdMaDI3VnFPWmMyc01qSXlHREZpQkJrWkdSZ01Canc4UEp3T0hpeGJ0b3lkTzNmbU9GQTdmLzU4L3ZqakQxcTJiR2tYd0w1Ly8zNU9uejVOM2JwMUhlNTN3WkpwYmVQR2pmejN2LzhsS3lzTFYxZFgyclp0eTZ1dnZscWc0SHlUeVFUY2Z4RDVYNGs1NFFyY3JVUmd6VXZoVnVyeHpTNXcrZkpsUHZyb0kyclhyczFISDMya0RtaCs5ZFZYOU9uVFJ3MFkrT21ubjVnMmJSclZxMWZQc1ZURnhJa1RhZGFzR2YzNjlRUGc3Tm16ZVg3R3JieTh2QWdORGMxeC82SkZpemg1OGlRelo4N0V5OHRMdmVmdjNiczNyNzMyV2tGZU1tQjVWdlBtbTI5U3YzNTlJaU1qQzN4K2JxNWN1Y0tRSVVNWU5td1l6ejc3TEI5KytDRzFhOWVtWjgrZURzOWdzckt5MkxsekorM2F0WFA0bStIWXNXTTVQbE1xVnF3WU5XcllmNjdtenAzTDRjT0htVDE3ZHE3UElmUjZQVC8rK0NPbFNwWEtOV0RBYkRhemE5ZXV2RjZ1VXlFaElkU3FWY3RoKyszYnQrbmR1emV6WnMyaWR1M2FnT1Y3N3N5Wk03bTI1K2JtUnQyNmRlK3JML2ZqNy9wNXk0M1JhQ1E5UFoyVWxCUlNVMU5KU1VraEpTV0Z4TVJFRWhNVFNVOVBkenJKYXZ2MjdTeGN1SkI1OCtaUjJUclp4Y2FhTld2WXZIa3p2cjYrTkczYU5OYytuRDU5bXFpb0tONTc3ejI3QUlUZHUzZXpZc1VLdG0zYmhvZk5SSmc5ZS9hd2ZQbHlwazJiNWpCSlI2L1g4OTEzMytYNzlWdTV1N3M3bmVoMTY5WXQrdmZ2VDJSa3BGcXExU29wS1VuTnBPT01oNGVIK3N3d1BUMDl6NkNUZ3djUHNtalJJalp2M3F4T0lDdW9wS1FrK3ZUcFE0MGFOWmc4ZWZKOXRXSHI0c1dMdlAzMjI3ejc3cnUwYmR2Mmdkc1RRZ2doUkRZSkdIZ0FiNy85ZHE0RDhTa3BLU3hac29RcVZhcnd3Z3N2NUhoY3RXclYxT1hwMDZjN1BjYjZoNmlYbDVmRGdIQjRlRGpidDI5M09FZW4wK1dZcVNBL05tellnSitmSDIzYXRBRXM1UkR1ZlJoVHVYSmxubm5tbVJ6YlNFNU96ak5nb0c3ZHV2bUtWTDMzWVpjekRSbzBZT1RJa2JrZWMrclVLVTZkT3BWblc3YVNrNU01ZVBDZzNiYlRwMCtqS0lyRGUrL2g0YUZHTEZldFdwVytmZnZpN3U2T3Y3OC92cjYrK1BqNG9OVnEwV3ExREI0OG1HZWZmWmJCZ3djN1hIUFRwazJzV3JXS216ZHZVcmx5WlNwWHJreFdWaGJseTVlblhMbHloSVNFRUJJU29uNDJybDY5Q2pnUDluaG8zTjJoYWxXNGVOR1NjUURnOG1YdzhZSGNNajFJU1FJaGhCRGlvVnBuVTQ1QTBXZ0tsRjlBUVdPTkZjRE54WVdlRFNWZ1FJaWlrcFNVeE83ZHUvSHg4WEhJMkFidy9QUFA4ODQ3NytTN3ZRVUxGamhrZWZ2aGh4L1U1VFZyMXJCa3lSSUdEaHhJbHk1ZEhNN2Z0R2tUSzFldVpOaXdZYlJyMTg1aGYwWkdCb0FhakdCcnc0WU5mUGZkZDFTcVZNbnVQdFhGeFlXUkkwY3lZTUFBRml4WVFMMTY5U2hmdnJ5Ni85ZGZmK1hJa1NNQStQajQwSzVkTzdwMDZVTEpraVhWQUlEOHNoNy9qeWhKa0hvYkZEQ2p4bi9oL2hpWEk2aFFvUUxUcGszajQ0OC9adW5TcFF3ZE90VGhtTmpZV0NaTW1NQi8vdk1mQmd3WWtPKzJodzhmanNsa3l2UG5ialFhS1YrK1BBc1dMSEM2Ly9UcDAwUkhSL1BjYzgrcFFUa1ZLbFRncWFlZVlzT0dEYnowMGtzT2t5enljdURBQWVMajQ2bFpzMmFCenNzUDY3TUM2MnV2VWFNR3k1Y3Y1OEtGQzR3YU5jb3UrOGllUFh2NDdMUFBPSC8rUEVPR0RMRnJaK3pZc1RtV1g2eGV2VHB6NXN5eDJ4WVdGa1owZERTalI0OW01c3laK1M0WmtoT1R5Y1NNR1ROd2MzTnorQm1hVENaTUpwUFRUQ3A2dlo2MmJkczZEUmh3NXZyMTYza09vdnY2K3JKeDQ4YjhkLzRCL0YwL2IvSHg4Y3lkTzFmTnRHbjliM3A2dWpvVC9WN0ZpaFhEejg5UC9aZVdsbVpYWHRSc05oTWRIVTFZV0pqVFlBR3daTlA1NVpkZldMZHVYWjRCQXlWS2xNRGQzWjEzM25tSFhyMTY1Umowb05QcG1ETm5EanQzN3FSZXZYcE9uMjNxZERvV0xsem85UE9iRTRQQmdMZTN0OU9BZ2FWTGx3S1dTVUhXTWtGUFBQRUUvdjcrUkVaRzhzY2ZmK1RZYnRPbVRaazRjU0xYcmwzai9mZmZwMmZQbnJsbW43Vk9nbnVRekFrQkFRR0VoNGV6YTljdURoMDZSUFBtemZNODU4cVZLOXk4ZVRQSC9jV0xGMmZ4NHNYNCtmbmxHQlJkdVhMbGg1SmxSZ2doaFBnNysvdmZKVDlFdVVVeUdvMUdOWjFpUWtJQ2VyMmU1NTkvM2k0QzFkYlVxVk1kQnFTZFdicDBLY3VYTDgvMW1HKysrUWF3UEV5eEh0dXJWNjg4Mjc1WFRFd01hV2xwdEduVGh1VGtaRzdjdUVIcjFxMEwzTTZqcE5QcHVIYnRXcTdIV0tPSmp4OC9UdkhpeFNsYnRteXV4eHVOUmk1ZnZ1eVFJY0prTXFFb2lzTjJQejgvdXhSbjNidDNKeU1qZ3lsVHB1RHU3czZvVWFPY3ptZzVkKzRjTTJiTUlDSWlndWJObTlPcFV5ZmF0Mit2M2xTOS9QTExEdWRrWkdTb1VjRy8vUElMTGk0dU9kNGNnU1U2dlc3ZHVubmVIQldJUmdNVks4SzVjNUIrZHliajVjdFF2WHIyazZsN1NjQ0FFRUlJOFZCRi8zNGhlK1dlbE5SNVVoVDErSGJWeStQbjVmenZWeUhFdzdkOCtYTDBlajJ2di80NnZyNitYTGx5SmNlTVlvWGg1NTkvQnNqeGZpRXBLUW1Bd01CQXAvc1RFaElBSEI3U3o1OC9udzBiTnVEcDZVbWZQbjA0Zi80OHFhbXBkck5IUzVZc3lkV3JWNWsrZmJwZFZyYXNyQ3hDUWtMbzJMRWpiZHUydFJ0OGpJeU1KREF3a0xmZmZwdUFnQUQyN2R1bjNnODdrM1kzTTlyMTY5Y0xOT0E4Y3VUSVhHZWRQNDRVZlRyY0V6RG1FVnFJOTRHRndHdzI4OFliYjlodDAyZzBIRGx5aEQ1OStnQ1crL0cxYTllcWdmcmUzdDRjUFhxVU45OThVejJuWGJ0MnZQTEtLN2xlYThDQUFia09qSUVsb0NhbmlRcnA2ZWw4K3VtbitQbjUyVjBiTEZramYvcnBKMmJPbk1tNGNlT2NEbUQ5OE1NUFpHWm1PbXpmc1dNSFlMbTNqNDZPenJWL1lCa0VzODZJejR2MXVZTjFva3RFUkFSK2ZuNHNXYktFUC83NHcyN1F1RTJiTnZ6MjIyOXMyYklGclZacjkzTlJGSVVPSFRyUXJWczN1L1puenB6cE5KQ2dTWk1tOU8vZm40VUxGekpwMGlRKytlU1RRa25WN3V4bnVISGpSb2RTa1ZiV0RCTldlcjJlbEpRVXdKTFNIQ3pmYVhmdTNMSHIzN1JwMDV3R0dheFpzeVpmUDZQQzhIZit2QVVGQmVIbTVrWlFVQkErUGo3NCtQamc3ZTJObDVjWFc3ZHU1ZXJWcTd6enpqdlVxMWNQUHo4L2ZIMTk4L3o4N042OW03aTRPTWFOR3dkWXN0MXMyN2JONFRpZFRrZHFhcXJEOHpWclA2MktGeS9PekpreitmTExMN2x5NVVxTzE3MXg0d2I3OSsrblY2OWU5TzdkTzlkK1dnTVA4bVBhdEdrY09uVElZZnVaTTJmWXUzY3ZucDZlakJvMUNyUFpqTUZnNFAzMzM2ZDkrL2FNSFRzV3ZWN1A1TW1US1ZldUhMMTc5MWJQblRGamhwcFJvRlNwVW9TR2h2TGxsMS9pNnVxcWxqdTZselZnNEVGVC8wZEVSUERMTDcrb2Z5UGtaZHUyYld6YXRNbHBJSkF0WnhrTEZFVkJyOWNUR1JuNVFPVW5oQkJDaUg4aUNSaDRDSktTa3BnNGNTSy8vZlliZ3dZTjRzYU5HeXhZc0lCdnYvMlczcjE3MDdadFc0Yy9JdHUwYVpOcjFMUFJhR1RldkhrMGE5YU1oZzBiNW5wOTZ4OVVHbzFHZlpqMDdydnZVcVZLbFFLOWpzVEVSSFV3ZmUvZXZTaUt3bE5QUFZXZ05oNjFDeGN1NUppVzhGNkppWWwwN05qUjZleCtuVTVIV2xvYUgzNzRJY2VQSDZkLy8vNE9ONkRSMGRFNTNwamF1blhyRmg5Ly9ESFhybDFqNE1DQk9hYS9MRkdpQkNWS2xHRHMyTEcwYU5HQ0lVT0cyRDJJeThySzR0S2xTNXc1YzBiOWQvWHFWVDc5OUZQS2x5L1A5dTNiYWRTb1VhNS9VTy9idDQvcjE2OFhic0FBV01vUVZLa0NaODZBVGdjWkdSQVhCMDg4NGZ4NDI2aHJzeG15c3V5M0NTR0VFT0srYlQ5OW1XU2ROU0R2UHNvUjJCemVRN0lMQ0ZGa3JsMjd4clp0MndnSUNGQm4rOCtjT1pPTEZ5OHlZc1FJd0JMRTdHeFFLQ2U1emNoUFNrcmkxS2xUbEMxYk5zYzAvL2tKR05Cb05BUUZCZGx0dDg0VTFPdjFhbUI5VHM2ZVBVdDBkTFNhNXJ4T25Uck1uRG5UNlhmWm5UdDMrTzIzMzlRQnRlVGs1RnhuVjFvWkRJWjhIV2RWMEJKL1JjMmNrYVNXbzdHV0k5QjRGc1B0TWNzd29DZ0sxNjlmcDEyN2RnNXA3Zk5yK2ZMbEpDVWxrWmFXcG1ac2pJdUw0OENCQTF5N2RrMzkzZEhwZENSYnMrTGxRSy9YNTlqUHFWT25FaHNieThTSkV4MW1kWWVHaHZMYWE2K3hiTmt5VnExYTVYUlFjUFhxMVE2RFpkWVNJUjRlSHF4Y3VUSmZyN2RUcDA3RXhjWGxPdnZXS2pVMUZZQmZmdmxGRFpZQnkrU1hYMy85bFppWUdMVThKc0RRb1VPNWR1MGFPM2Z1cEhQbnpnUUdCcEtlbm81ZXIrZkpKNStrVktsU2R1MTdlbnJtbUhuZzVaZGY1dmp4NDZTbnAyTXdHUEljK0hzVURoOCt6SVFKRSt5MmpSOC9IckJNTEprNmRTcGcrZnc0bTdtZjErZW5zUHpkUDI4dUxpNk1IajNhN3R3N2QrNHdaY29Vcmw2OVNyZHUzV2pidHEzZHN6TzlYcys2ZGV2bzBLR0RRNWtMczluTTZ0V3JhZG15cGZyY3MzNzkrbmJwOWc4Y09FQnljakl2dmZTUzA0bGNubmZMWm03YnRvMzU4K2ZiN1ZNVWhZNGRPd0tvMlE5c00vQVlqVWJXcjErdlp1L3g4dkxpMjIrL3pmUDlBdmpzczgrb1ZhdFd2bExycDZhbU1tblNKTUxDd3BnOGVUSWFqWWFvcUNnT0hUcEVlSGc0WU1rNG1wV1ZSWHg4UEsxYnQ3WUxkTXZLeWxMZkUzZDNkOGFORzhmNzc3OVBWRlFVV3EyV1ZxMWFNVzdjT0U2ZVBLbWVZLzM5dm5jU1duQndzTjM3MUx0M2IvWHZnNXhrWldXeGNPRkNGaTVjbU9NeGZmdjJWY3ZNbGl4WjBpRUE4TlNwVTl5NmRZdG16WnJsV0NMaHp6Ly96RE9BVEFnaGhCRE9TY0JBSVRJWURHemJ0bzBWSzFhZzErc1pNV0tFR3MzWXVYTm5GaTVjeUdlZmZjYUdEUnNZT0hBZ1lXRmg2cm1OR2pXaVVhTkdPYmFkbVpuSnZIbnpxRm16Wm82Um43YWVmLzU1dFpRQVlKY1p3TlhWTmMrSFNvcWljUHYyYlJvMWFvVFpiR2JidG0zVXJWdVhpaFVyMmgyWGtwSkNiR3hzanUzWTNpVGs1TWFORy9tS05yZmVmT1NtWWNPR1RKdzRNYy9qQUllYnFoczNickJvMFNKKy8vMTM5VVl3TVRHUnJsMjc1aG1ra1pNOWUvWVFGUldGajQ4UHMyYk5VdXN1V2xtamRjSHkwRzNTcEVsczNyeVpCUXNXMEs5ZlA0WU9IY3JUVHo5TlVsSVNQWHYyeEdBd29ORm9xRml4SXZYcjE2ZG56NTZVSzFlT2NlUEdrWm1aU1VSRWhOcWU5WUdhOWVHVzJXd21PVG5aNFNhLzBMaTZRcVZLWUwyNWlJMkZnQUM0ZStObFI2T3haQm13Wmhjd0dpVmdRQWdoaENnazN4NC9weTRyaWliSGhEL08yQ1lqQ1BMeG9rM1ZKd3UxYjBLSS9GdTBhTkgvczNmZjhVM1cyd1BIUDAvU3RHbERCeTJVVVNpaldDaDdiMlFJRHBRaGlvSmVGZEFyQ0lJTEJ3SWl3NHRYeGNIU2l5SW9LaHVVS3FDQW9Fd1pNZ1FxZTdaQVMwdnBUTnNreisrUE5FK1RKbDFRb1B3ODc5Y0x5RFB6VGZza0lUbm5ldzQybTQxQmd3Ymg2K3ZMM3IxN2lZbUpJVHc4WEd0cnQzcjFhby90NmE3Rnp6Ly9qS3FxaGJhY2N3UUVQUFVsVjFXVnBLUWtnb0tDM01veTkrclZpNlNrSklLRGd3a0tDaUlvS0lqeTVjc1RFQkJBVUZDUVZtYjY2dFdyUFAvODgzejMzWGVNSHo4ZXNBYzJQQ1VMcUtySzVjdVg4Zkx5MGlvYWRPclVxZENLYTVzMmJXTEZpaFhVcTFmUFkrSzRNNXZOeG9zdnZnaFFZS1hBc2lycjJPK2dnT3IwcXU0VDFhUHdnMjZoSmsyYTBLMWJOM2J1M0Zuc1k2cFdyVXA0ZUxoV0hsNVJGQzBvcmRQcDhQTHl3bWcwYXRmaTNMbHpYV1lRRnlUL2R4NEFuMzc2S1R0MjdPQ3h4eDRyTVBsKzRNQ0JIRGh3Z1BuejU2UFg2eGt3WUlETDl2bno1N3NzMjJ3Mm5udnVPVEl5TXBnN2R5N2UzdDVFUjBkeitQRGhJc3ZpVDVnd29WZ3RHeDEyNzk3Ti92MzczZGJyOVhxWGhBRXZMeS9lZXVzdGJEYWJsaFQwKysrL0E2NnROSjBWbGt6eit1dXY0KzN0clFWanI5ZWxTNWVJaVlseFd3ZTRyUWYzQkpEV3JWdHJ2NGZseTVjVEhSM04yTEZqdWVPT085RHI5VnIxZ1E4KytLREFNZmo3KzEvWFl5aU9mOHIxQnZiWDhUVnIxdkQ1NTU5VHNXSkZac3lZUVdSa3BNcytaODZjNFoxMzN1SFVxVlBvZERxMzcvSldyMTdOaFFzWGVPZWRkd0I0OWRWWGFkYXNtWFpmbHk1ZDR1dXZ2eVlzTEl4SEhubEVTMFRJek14MGE1ZVJrNU9EMld6bXBaZGV1cVpXR2hzM2JtVHYzcjNGM24vOSt2V29xbHBrd29BamlTUXBLWW1SSTBkeTdOZ3hqaHc1UW5SME5DTkdqQ0ErUGg2d3Z6ZXZXYk9HOVBSME9uYnNxRDNHMk5oWXpwNDlTNmRPbmJSeit2bjVNV25TSkVhTUdNSDY5ZXZwMXEwYlhicDBjWm5NOXVlZmY3Sjc5Mjc2OSsrdnZROXYzYnFWaXhjdnVveXZkKy9lYnQ4enIxdTNqclMwTkMwQm9EZ2N2L3RHalJxNUpIeUF2U1hOdUhIamlJaUlvR1BIamdXZXcyZzAwcnQzYjZwWHIxN3MreFZDQ0NHRW5TUU1YQ2VMeGNLaFE0ZllzbVVMR3pac0lEVTFsVWFOR3ZIS0s2KzRsTHF2V3JVcWI3LzlObnYzN21YR2pCbU1HVE9HTm0zYThOeHp6eFZaRXY5YUdBeUdBbWV5MTZ4Wms4MmJOeE1XRmxiZ3pKQ0RCdytTbkp4TTA2Wk4rZkhISHpsOStyUkxXVWlIUllzV3NXalJvdXNhNjVBaFE2N3JlR2ZKeWNuczJyV3JXUHRtNXl1Rkh4UVVSRXhNRE0yYk42ZFZxMWEwYXRXS29LQWdMbDI2eEo0OWUvanJyNzljOW8rSmlVRlZWWTlmMElXRWhMQjkrM1orK3VrbldyWnN5Wmd4WXdnSUNPRG8wYVBzMnJVTGs4bEVRa0lDYVdscGJyK0RQbjM2MExCaFF5WlBuc3preVpONTdiWFg2TkdqQjQ4OTloZzFhOWFrU1pNbVdxKzI3ZHUzOCtLTEx4SWZIOC9MTDcvczhzRXFORFFVc0ZkQ3VIanhJZ2NQSGlRek01T0lpSWhpL1h5dWlkRUlGU3RDUW9LOW5IRmNIQlJVdXROZ2NFMFlLQU16RG9RUVFvamJYVnAyRHF0alRnTzVuUVVVQlZBTFA4aEZYbkRwOGViMTBGMW5DVkloeExXSmpZMWwrL2J0NkhRNnpwdzV3K3paczdXQXpkQ2hRN1VnYUVSRUJNMmFOU3YyZVE4Y09LRDFQSGFtcWlvLy9mUVRpcUp3NzczM0ZuaDhZUlVHcmw2OWlzVmk4ZGd6dUdYTGxpNEo4d1VKRFExbDZOQ2h0R3paVWtzcVAzZnVuTWYrOC92Mzc5ZDZ6anYyZFNRakZNUVJrSzVVcVZLUk05cWRnNDIzVzhKQTVrNzN6K2ltOW9NODdIbHJLWXFDeVdUQ1lEQ1FsWlhGK1BIajhmZjNMekpRZC9ueVpmcjM3ODh6enp5RGo0OFBCb01CazhuRW1ERmpBSHNwK3JadDI3cVVwQjh5WkVpUlFibWRPM2U2QmNJKy9mUlRWcTVjU2FkT25YanFxYWNLUEZhbjAvSFdXMjh4WnN3WTVzNmRTMnhzTENOSGppencybG0xYWhVblQ1NWt5cFFwMmo0blRwemdqei8rS0hTTWtEY3J2aWhXcTVWNzc3MlgvdjM3dTdWK0tJaHpkWkJ6NTg3eHhSZGZFQlVWNWZINUVoQVF3SzVkdTVnelp3NEJBUUZVcVZLRnpwMDdhOXRMTzdqdVBJczd2MUdqUmhWNXZORm9KQ3dzalBUMGREWnQyZ1RZZitZUkVSR0VoWVZwQ1FQdnZ2dXVTN3NHaDhXTEY3TnExYXJyZUFSRit5ZGRid2NQSHRUYUZUejExRlAwNmROSGUyL0x6czdtNnRXcmJONjhtUysrK0lKeTVjb3haY29VdHdTS3ExZXZNbi8rZlByMTYwZVZLbFhZdG0wYisvYnQweExmVkZYbHd3OC9CR0RzMkxIYTk2Uy8vdm9yTTJmT1pOYXNXVlNwVXNWdGJCMDZkQ0E1T2JuSVdmUE93c0xDT0hIaVJJa1NCbXcyVzdFbVVGbXRWbFJWSlNnb2lDbFRwdURuNTBkeWNqSW1rNGxGaXhhUm5Kek1zR0hEOFBiMlp1Yk1tVHoxMUZOVXFGQ0JYcjE2NGVYbGhjVml3V0F3dUFYYVEwTkRlZi85OTdYdnBidDA2ZUt5UFRNemt6MTc5cmkwSTdsNDhhTGI2NlNuRnFwLy92a24zdDdlUFBua2s4WCtlWUI5WXRwNzc3MEg0UEo4ZDFUSU9IVG9rRXVGaDRMczJiUEhMWEZHQ0NHRUVJV1RoSUhyOE9lZmZ6SisvSGh0MW5lclZxM28zNzgvVFpzMkxmQ1laczJhTVdmT0hKWXNXY0kzMzN6RGlCRWorTzY3N3dvc3BYUWpQUFBNTTZTbHBiRjgrWEt0bkZaK0pwT0pmLzNyWHpScjFveWpSNC9TdDI5Zmp4OFErL2J0UzdkdTNRcThyL1QwZE8xRGUwR21UWnRXclA4Z3IxNjltblhyMWhXNno3Rmp4NWcwYVZLUjV3TGNTdWY1K2ZsNVRINDRkZW9VbjM3NnFjZHorUGo0ZU56V3NHRkRCZzRjU0VoSUNJOC8vcmoyK014bXMvWWZWcjFlVDZOR2pianZ2dnZjam8rSWlHRDI3Tm1zWHIxYXF3NlJQNHQ2eDQ0ZHZQWFdXNFNHaHZMZi8vN1g3WXZDc0xBdyt2ZnZUM1IwTkwvKytpdDZ2WjZXTFZ0eTU1MTNGdlFqS1IxVnFrQmlvcjNWUUZJU1ZLM3F1Y3FBdHpla3A5dHY1MHZlRUVJSUljUzFXWG5nT0JhYnpiNmdRTW1TQlFCVjBVb00vS3RGMlNwZExVUlpwV2Fsb2VhWVVYUE1ZTWxDdFdUWmIxK0hTcFVxWVRLWnlNek1aT1BHalZpdFZsSlRVMm5ac2lXdFc3Y21JU0VCZ0FZTkdqQjA2TkJpbi9mczJiUEV4Y1ZweWNVT1c3WnM0Y0tGQzlTdVhadWtwQ1NTa3BKY3h1SUlJam9DRko2UzB4M2xyME5DUWp6ZTk1bzFhNG8xZzd4ang0NkVoNGRqdFZvSkRRMGxQajZlcDU5K21xcFZxMnI3WkdWbGFUT0syN2R2WCtRNUhSd0J3ZUlFTXAwL0s1ZldET21iUWJWYXNKemI0L0o2YnFqWnFzeTFJd0I3ME5QUlI5MHhPM1hvMEtGRkJ2YWRQeHZQbWpXcjJQZm5hZGF6TXg4ZkgyclVxRUZHUmdZNm5ZNXAwNmF4YWRNbVdyVnF4WnR2dmxuazl4WW1rNG4vL3ZlL2pCOC9uclZyMTdKMzcxNkdEUnZtRnFTN2NPRUNjK2ZPcFdQSGpxWGZMdENKWHEvSGFEU1M3dmpjN1VGNmVqcGp4NDdWbG12VXFNRkxMNzNFbGkxYm1EWnRHa2FqVWF2MmtWKy9mdjIwV2M0QW5UdDNKanM3MjZYbmU1TW1UV2pWcWhXN2R1MXlxMDdwK0owZk8zWk11dzZjOWV6WjB5VUEvdTkvLzV1ZVBYdTY3Qk1kSGMyWFgzN0p5cFVyM1k1LzRZVVhQSTU3NWNxVldtV0UzMy8vblZXclZqRisvSGl0OUg5U1VwSmJRQlFvOU9kNHZjeG04ei9pZW5QNDZLT1B0TWszRVJFUi9QYmJiNnhldlpxMHREUlNVMU5kSnZqY2ZmZmREQjA2MUdPYmlNV0xGM1AxNmxYT25EbkR4SWtUaVltSklUSXlVa3Q4Vzd4NE1YLysrU2RqeG94eG1YSGVzR0ZEY25KeW1EcDFLaDk5OUpHV3FCQVpHY21qano2S2o0OFBDeFlzNExmZmZpdHdNcGF6bkp3Y1Jvd1lRWk1tVFlxMVA5Z25vRm10MW1LOXYzaDVlZkdmLy95SE1XUEdFQmtaeWVEQmd4aytmRGpkdTNlblg3OStEQjA2bERObnpyQjkrM2FHRFJ0R256NTlVQlNGKysrL242TkhqM0x2dmZmU3NtVkxsL2RSaDVvMWF4YjZ1SXI3ZVBJem04M1hWS1hCejgvUDVUVXBLeXVMMmJObkV4Z1l5S0JCZzl5ZUZ4Y3ZYdVN6eno2alU2ZE9MdFYxYjZmM2JTR0VFS0tza0lTQjY5QzhlWFA2OWV0SDFhcFZhZGV1WGFFekdaeDVlWG54MkdPUDBibHpaMDZjT0ZHc1pBRmZYOThpZytYRlZibHlaYTAzVzNGNDZ2MFVHQmhZN1BFVXROL1FvVU5MOU9WV3c0WU50VjZkbmppeWhvdVRmRkFTYmR1MjFUNEFsMVRqeG8zZGx0ZXRXNGZOWmtOUmxFSjdDdnY1K2ZId3d3OFhPcTVKa3liUm9rV0xBclBJbjMzMldhMmY1MDFqTUVDRkNwQmJFbzFMbHlEY1F6bGo1dzhkQlNTdUNDR0VFS0prbGppMUkxQmNHZ3dVVGMzdGR3M1Fzbm9sNmxRSUxPM2hDWEZic2NRZngzYjFBdGJVQkd4cDhkaFNFN0NteG1OTHZZd3ROUjVyYWp4WVBQYzh2MTVlWGw0c1hMZ1FvOUdJcXFvTUhUcVVqSXdNbm52dU9TQ3Z0Wm1pS0dSblp4ZGFGdHhaeFlvVnFWaXhva3ZMQUp2TnBpVTFueng1MG0ybTduUFBQVWUvZnYyd1dDeWtwYVZSclZvMWorZDJKQXg0cWpBQWNQejRjYlpzMllMUmFQUVlnSENVZ25iTWROVHI5VXlZTUlIWnMyZHo0c1FKNHVMaXRIMTFPaDBoSVNGMDd0eVpKNTU0b2xpUEhmTEtsenZQb2k2SWM4SkFhVlVZVUlCTDR5SlJsUkltYzVYb1B1eVZaUlFGY3RQSFVMTXpTSnJyM3VlOFZPOVhwOGU3ZGp0TW5aKzdydk44OHNrbnpKdzVzOUI5OGlmL0YyZS9sSlFVTm16WW9DMmZQWHNXTHk4dmp3RzBxS2dvbGk1ZHlxWk5tK2pTcFF1dnZ2cXFXNFdMZ3ZqNit2THV1Ky95elRmZnNIRGhRcVpQbjA1VVZKU1dTR096MlhqMzNYY3htODEwNnRTSmd3Y1Bhc2RldVhJRm04M21zczc1dk5kU0xUQXdNRkJydWVpSmw1Y1hyVnExQXVDMzMzN2o1TW1UQU5TcFU0ZnUzYnZ6eEJOUGVBelVPdmJKMytaaHhvd1pXaldVOCtmUEE5Q3FWU3MyYk5qQTFxMWJYZloxdkk3dDM3K2Z3NGNQdTUyL1c3ZHVMczg5YjI5dnJkcWlneU1vbUg4OTRQSDdsdE9uVDdObzBTTCs5YTkvTVhmdVhGNTg4VVZXcmx6SnBFbVRHRGR1SElBMnU5bVRHOVdTNFBQUFAvOUhYRzhPelpzMzUvRGh3MVNxVkVsclVSTVlHSWpCWUdEMTZ0V2NQSG1TOFBCd1huamhCUm8wYUZEZ2UxemR1blZwMEtBQmlxSnc2dFFwcmx5NXdwUXBVOURwZEd6ZnZwMTU4K2JSdDI5ZnVuYnRqUUpFc3dBQUlBQkpSRUZVU2xaV0ZsbFpXWmpOWnJLeXN1aldyUnVyVjY5bTRjS0YvT3RmL3dLZ2Z2MzZMdFVsN3JqakRtYlBubDNvWTNGVVZnQzBhcVhGNFVpWU1aWlN0YzBhTldvd2N1UklWcTFheFJOUFBNSFhYMzlOdVhMbHVIcjFLcjE3OTc2bWM1ck41bXNlWDFwYUdvcWlGRm1WMXR2Ym0zNzkrbW5MWGw1ZXRHM2JWbHYrNElNUFNFcEtJaXdzak5PblR4TVZGVVc5ZXZYdzlmVmw1ODZkTEZteWhDWk5tdkRhYTY5ZGMzS0RFRUlJSWV3a1llQTZGYmVzbXlkaFlXRTNwQjNCUDFWcEp3cmNTS1UxMW5idDJwWEtlVXBkcFVwNUNRT1hMOXVyRE9UL3dPdjhwWnRVR0JCQ0NDR3VXMXhLT3R0T1h3RHM3UWhRbEJLa0M5ajNkL2hYODNxbE9qWWh5aUxyNVpOWWs4NWhTVHFEOVVvczF1UTRiQ2tYc1NTZFJjMjRjcXVIcDgzTVc3Tm1EYWRQbitiaGh4OG1QRGNSMXhITTl2THlZdXJVcVd6WnNxVkU1MzcwMFVlMWN1MnJWNi9tN05temdEMUoyekVEOWVUSmsyemN1RkU3eGhFRVNreE01SlZYWG5FN3A2TjA4ODZkTzdYdFk4YU1jVXNnZU9HRkYramV2YnZiOGRIUjBXNXQ4Q0lqSS9uNDQ0OUw5TmdLNDVqNVhGRFNnelBubGdTbEZkQlJBUlJIVVA5R1VyQ2hvbUMvTDB2Y29SdDhmM2JaSjNmZzErNUpGRzlUMFR2bm95Z0tRVUZCOU8zYmx5Wk5taFM2Ny9UcDA0dWN1YnBseXhhaW82TjUrKzIzeWNuSm9WcTFhZ3dkT2hTcjFjcjA2ZE5KVFUxbDRzU0oxS3RYajIzYnRuSGx5aFh1di85KzdmZ2hRNFlRRmhaR25UcDFpbFgrMnRtb1VhTVlOR2lROW5uZHVlckcvLzczUHkwNFBuWHFWSS9Idi9UU1MyN3JhdGV1emYvKzl6OXRlY0NBQVVYTzVQN2hoeCtvVUtFQ2x5OWZMbkFmSHg4ZnJXTERxVk9udEtTYXlwVXJrNWlZNkZicDBKTU9IVHJ3eGh0dkFEQnk1RWh0dlhPbENNZDJaMGxKU1R6NjZLTTgvUERETHUwakNtSTJtOTJDMFk2Z3E2Y2d0YzFSY2NucCtNbVRKMU83ZG0yNmRPbkMzTGx6TVJnTXZQWFdXMXFpQk55YWxnVC9sT3ZOb1hQbnppN3RLMncyRzJ2WHJtWGV2SGxZclZaR2pCaEJyMTY5ME92MVRKMDZsZGpZV0NaTm11U1c3T1U0VDNKeU1rT0dET0doaHg2aVRwMDZIRGx5aExmZWVndUFuMzc2eVdNRkM0ZHZ2LzJXRGgwNlVNdERPODJNakF3dEFhWWcrYSt6NHJwd3dmNS85b29WSzVib3VCVXJWckI2OVdwU1VsSTRmLzQ4Q3hjdTFLcm42SFE2L3ZqakQwSkRRNHYxdldOOGZEeWZmdm9wdzRZTm8xS2xTbTdiVTFOVE1abEsvbnJ1T05ac052UHR0OThXdUU5V1ZoYkJ3Y0V1Q1FQNWpSNDltc0dEQjNQbzBDRU9IVHJFbENsVFNFdExvMEtGQ3NUSHgxT25UaDFHalJvbHlRSkNDQ0ZFS1pDRUFTRkU2ZlAyaHFBZ1NFNjJSeXppNCsxSkE4Nmt3b0FRUWdoUnFwYnVkKzFMWHBKd2xLcm01UXQ0NjNYMGEzeEg2UTFNaUZ2TWxocVBKZjRZbG90L2szUHhLSmFFNDFoaS95cjErMUY4VENqZTVlei8rcGhLNVQ1U1UxT1pPM2N1d2NIQkxqUHBIUWtEamkvSS9mejh0RkxkUC96d0ErSGg0VnJMc21YTGxoRVZGVVdEQmcxSVMwdGo3ZHExMm5rU0VoTDQvUFBQdGVWNjllb3hZTUFBQURadTNPaVNNT0JJQ01qTXpPVEFnUU1GamprK1BwNzQzT1Rod2lxcUZlWHMyYk1zWGJxVXlNaElldlhxVmVCK3p0VlJDcE9XbHFZRlE4TTlWVURMeDFFU1c2L1h1MVJrdUQ0bHEveHlQUnhKQ2VyTnUwc1UzeUF3bEt6ZFluSnlzaGFzZmVPTk4xQlZsY3pNVEd3MkcxYXJWZnZYYXJWaXNWaXdXQ3pjZi8vOVpHZG44OTEzMzlHelowK0Nnb0t3Mld4czJiS0ZsU3RYY3ViTUdjTER3eGsxYWhTUmtaRllyVmE4dmIyNWNPRUM3NzMzSHFxcU1tdldMQzJaeFdBdzhObG5uM0htekJtR0RSdUdUcWZEWkRMUnIxOC80dVBqWFhwd2I5eTRrZE9uVHpONDhHQzN4NUtZbU1qeTVjdTE1MlhkdW5WZHRxOWZ2NTRWSzFZUUVCQkFTa29LMDZaTmN3bnVmdlhWVit6YXRjdXR3c0lubjN6aUZoQi81SkZIdEdzMFBqNmU2T2hvdW5idFN1M2F0Zk4rSDRwQzVjcVZpd3g0RnFSUG56NmtwNmR6N05neGhnOGY3clk5SVNHQkw3Lzg4b2JOdXM5djd0eTViaFVOSEFxcXp0aWdRUVB0OXZmZmYwOThmTHhiR3dzdkx5OGlJeU01ZXRUKy82alUxRlNYdGl3T2p1U0VHK0dmZkwxdDNyeVplZlBta1pDUVFKOCtmUmd3WUlCTHhZZ0hIbmlBOGVQSE0zTGtTQzNoSTcrUFAvNVlLMW52K0ZrTUdUS0VDaFVxc0cvZlBuNzU1UmRlZmZWVnlwVXJ4NWRmZmtsZ1lDQ3Z2dm9xbHk5ZjVwVlhYdUhISDM5MFNYWnhpSXVMWThLRUNkcXk0eldvTkpMSXpwMDdwOTFPU0Vnb2R1SkEwNlpONmRpeEl3c1dMS0IrL2ZxMGFOR0NyNzc2Q3JDL3orM2Z2eCtyMVVxdlhyM0l5Y25SYmp1ODhjWWJkT2pRQWJBbitHM1pzb1d1WGJ2eThzc3ZhNGtIRHRuWjJhaXE2bko4L25QT21UT0hLbFdxdUJ5WG5wNU9Sa1lHRHo3NG9NZlhEb2ZodzRlN3RKOXdackZZdUhqeElxZFBuK2JVcVZNY1BYcVVtSmdZVWxKU3RBb29aOCtlWmZQbXpRd2FOSWp5NWN2VHNHRkRHamR1VE1lT0hRdXNkaVNFRUVLSWdrbkNnQkRpeHFoVXlaNHdBSkNRQUZXcXVNeGNkS2t3SUFrRFFnZ2h4SFZidlBkbzBUc1ZSTW1MS0QzWXFBNG1iL21ZSUc1UGFtWXkyV2Yza25OdW4vMVAzRUZVYzJxcG5kK3JTaFJlSWJYUWg5UkFYNzRhWGlFMTBKZXZqaTZ3aXR1K2w4WkhYdmY5elp3NWs1U1VGTWFORytmU3lzN3hwYjRqcUZLdVhEbXQzZHVhTld0bzBLQ0J0cnhzMlRLYU5Xdkc0TUdEaVkyTmRVa1krT0dISDhqSXlDQXFLb3FZbUpoQ3gxS3JWcTFpejY0ZFBIZ3dpWW1KSG5zSWI5eTRrUk1uVHJpdHo3L3U4dVhMckYyN2xyUzBOTGVFQVp2Tnh1Ky8vODZpUll2bzJyV3J4elo2K2UzYXRRdFZWZkh6OHl1MFo3T0RvOEpBYVZVWHNGUHc5Z3ZDY29OYVdRQW9OaFdMeGV4SUZ3QkZ3ZGkwTDc3TlN6WnJ1Y1QzcTlQaFZhbGVpWk5FNHVQakdUTm1ERHFkRGtWUjBPbDA2SFE2OUhvOU9wMk90TFEwdkwyOUNRZ0kwSkkzREFZRFhsNWVlSGw1MGJ4NWM0S0NnamgzN2h5VEowK21mdjM2QkFjSDA2NWRPKzY2Nnk3dHVlTHY3OC9reVpNNWR1d1l3Y0hCUFBmY2MxZ3NGckt6czdXQTFjcVZLMGxLU3VMMTExL1hnckNob2FIMDc5OWZHKytPSFR2YzFqbkV4TVN3ZlBseWo5Zk1uajE3bURadEduWHIxcVY3OSs3TW1qV0wwTkJRS2xldXJPM2o1K2VIb2lodWxTaDlmWDNkQXJqT00zSmpZbUtJam82bVhidDJkTzNhMVdXLzhQQndObXpZUUdwcWFva0QrNDVLRDZOSGp5WW9LSWlXTFZ1NmJQL3d3dy94OHZMeStMTW9UWTdyb25mdjNtNVZGZzhkT2tSVVZKVEgyZFFmZi95eHkvcTJiZHRTdm54NXdzUER1WGp4WW9IMzk4NDc3eFM0N1VZblIveFRycmVMRnkreWUvZHVmdnp4UjA2ZE9xVzFZdkQxOWVYOCtmTmtabWFTbVptSjJXd21Nek9UOXUzYnMyN2RPbDU2NlNYZWZ2dHRMU0VPN00vYjdkdTM4L0hISDVPVWxNVDU4K2Z4OXZabTRNQ0JnSDBtdjlGbzVPNjc3d1pneVpJbCtQcjZVcmx5WlNwWHJzeU1HVE80NHc3M1JOa1dMVm9RRVJHaG5RZGcwYUpGekowN1Z6c0gyTitQcGsrZjdyRkNRV0gyN05rRHdLZWZmc3IrL2Z1MWxoaEZxVjI3TnZmY2N3OC8vUEFEOWVyVjQ1NTc3bUhGaWhXQS9mM1Zhclh5OHNzdjQrM3R6Y2FOR3psMDZCRFBQLys4ZG54a1pONy9UWGJzMklHZm54OXQyN2JWV2pVNCsvVFRUOG5KeWFGNzkrNGVFelVBankxTGpoMDdCa0QxNnRVTGZTenA2ZW1VTDEvZWJmMkdEUnQ0NzczM3RPb05JU0VoUkVWRjhjUVRUOUM2ZFd1V0xsMktxcXE4OU5KTGpCbzFpdDI3ZDdOcDB5YTJiZHZHNXMyYmFkU29rU1FNQ0NHRUVOZEF2Z2tVUXR3WTVjcUIwUWhtTTFnc2tKb0t6aDhrcE1LQUVFSUlVV29PWGt6a1NJSzloSHB4Wjl1NlVCVnRCdXBqMG81QTNFWXNGMlBJT2J2WG5pUVFld0RyNVZPbGRtNnYwRHZ3cWxJZlE3VkdHTUlhWWFqZXJPaURTdEhxMWF2NTlkZGZDUW9LNHNLRkM4eVpNNGZrNUdTeXM3UHAxS2tUQUVGQlFkZDFIdzgvL0RDSER4L21xYWVlWXZUbzBZWHVxOVBwaWl3RDcrQ29nT0Fwa0xWMzcxNlBGUW9LNmxIdHpHdzJzMzc5ZXBZc1dhS1Zjd1o0OE1FSFhYcWRlL0w3Nzc4RDl0bVp4YWtZVU5yOXBSM0tqOWxacXVmekpPRzk5dGhTTCtjV05GQXh4NnduNFA1eEtFYlB2ZWh2cFRwMTZyQjgrZklDdDcvd3dnczBiTmlRZi8vNzN4NjNPOHBsVjY5ZW5kR2pSM1AzM1hlNzdKdVltQWhBK2ZMbDZkcTFLeTFhdENBME5KU1FrQkM4dkx3b1g3NDhKcE1KSHg4ZkxkaFVXQ252OCtmUHU4M2tkbkFrSHVSL25tUmtaREI1OG1TQ2dvS1lPSEVpZi96eFI0SG5MMjJPNE9DUkkwZmNBdjdGMGFSSkV4bzFhc1RNbVRQNTdMUFB0T2ZEL3YzN1diTm1EWTgvL2ppaG9hR2xPdWI4OUhvOVAvLzhNMkQvUDQ3TlprT3YxM1AyN0ZrV0xGakFBdzg4d0toUm85eU9tek5uanN2enQyYk5tbHF5a05Gb3BHUEhqaTdCVHFQUlNJOGVQZWpSbzRmTFRIeUhYYnQyc1gvLy90SitlSVg2LzNxOXpadzUwMlZjdi83Nks3LysrcXZMUG9xaTRPUGpnNStmSDc2K3ZrUkVSSkNZbU1pYmI3N0o2NisvVHBjdVhUaDc5aXlmZmZZWmlxTHc4c3N2WTdGWUFIc0xoY2FOR3dQMjE0REF3TUFpeCt5UW5Kek0zMy8vVGZueTVTbGZ2anc3ZHV6UXRqbmE5K3phdGN2bFBhZHQyN1prWm1heVk4Y09XcmR1WFdRN2dQVDBkTFp0MjBiOSt2V0ppNHNyZE4vOEVoSVNPSGp3SUptWm1WeTRjSUdEQnc5aU5wc0IrL3RjdTNidHRIWWdKMDZjNE1TSkUyNkpIWkRYYnFGTGx5NTRlM3RyQ1JVT2YvLzlOems1T1JpTlJ1TGk0bmpoaFJlS1BjYWRPKzN2Y3cwYk5peDB2N1MwTkk4VmY5cTJiY3V3WWNPMDUyeitwSUpqeDQ1cHlRUjZ2WjQyYmRyUXBrMGJzck96MmI5L1B4RVJFY1VlcXhCQ0NDSHlTTUtBRU9MR3FWZ1JIR1hXa3BKY0V3YThuRjUrSkdGQUNDR0V1Qzc1MnhHVWhFcGVFYUJxZ2VYb1dLdHFvZnNMY1N2bG5OOVA5c2tkWkovWVJzNjVmYWc1cFZNaVdqSDZZNmplRk8vcXpUQ0VOOE5RclNtS3o3WDE3UzB0anRtSHljbkpMbVc0blFNTTF4dW9Dd29LNHYzMzM5ZEtjWmVXN094czlIbzlYbDd1WHptOC9QTExkTy9lM1cxOWRIUTAwNmRQOTNpK3c0Y1BzMmJOR2padDJxUUZSbHEyYk1sRER6MVVyQ0RvMmJObjJicDFLd0JkdW5RcDFtTzRVUWtETjRPeDBRTmtiSnR2ZjNGWFZjaEt4WHg0UGI3TkMrNFRmYXRjdUhCQkt5TmVrTE5uejdKNjlXcVAyMWF1WEVtNWN1WFE2WFJha016Wm1UTm5BS2hjdWJKYjRMVnYzNzRNR2pTSXZuMzdBdENyVnkrNmQrOWVZRUxKMGFOSFNVcEs4dGpmSGdxK1p2ejgvSGoyMldlSmpJejBHSWkra2VyWHI0OWVyMmZ2M3IwdXp4V3oyWXlQajAraENZYU9XZUlqUjQ1a3hJZ1JmUGpoaDR3Wk00YUxGeTh5WmNvVUlpSWllUHp4eDIvNFkzanZ2ZmRJU2tyaXZmZmU0NGNmZm1EV3JGbXNYTG1TOFBCd0huMzBVUll0V2tSNGVMajJld1I3b1AyRkYxN2crZWVmZHd1V0xsbXloRmF0V2pGaHdnUSsrdWdqY25KeWVPMjExNWcvZno2WEwxOG1MQ3pNN2JYVlpyT3hlL2Z1QXN1cloyZG5rNW1aaVorZlg2bjFVdi8vZkwwOS92amoxSzFibDVDUUVFd21FK1hLbGNOa011SG41OGZtelp1WlAzOCtLMWFzY0dsTkFQYmcvNWd4WTlpelp3OWR1blFoT0RpWUprMmFVTDE2ZGNMRHc2bGV2VHJWcWxWektlOS85dXhacXVadmtWbUlZOGVPTVg3OGVMeTh2TnllSDQ3RXRuZmZmZGZ0T0VmN2xGV3JWcmtrY2ZqNCtQRG9vNCs2dE1mNCt1dXZTVTlQcDJmUG5uenh4UmR1NTdyNzdydHAwcVFKOGZIeG5EMTdsdWJObTZQVDZUQ2J6V3pidG8zOSsvZVRsSlRFK3ZYcjJiWnRtNVlZOWZiYmI1T1dsbGFzeDdsanh3NXljbkxvMXEyYngrMkxGeThtSkNTRTRjT0hNM255WkxadDIwYjc5dTJMUEsvWmJHYmR1bldFaFlVVlduVkJWVlhTMHRMY0toU1l6V2IyN05sRFNFZ0lxYW1wL1BXWGUzdW4xTlJVTGx5NG9DVUM1dWRZMzdGanh5S1RONFFRUWdpUlJ4SUdoQkEzVHZueWVRa0RWNjVBalJwNUVRbTlQdThMTEZVRnE5VytUZ2doaEJBbG9xcXd5S1VkUWNtcUN6aDFJK0JmTGFOS2JWeENsQVpML0hHeVQ5a1RCTEpQYmtmTlNpK1Y4eXBHZjN3aXUrQmR1eTJHNmszeENuVXZSM3lyOWU3ZG04YU5HMU94WWtXQ2c0TUpEZzZtZlBueUdBd0dMVmpoS0NXZG1wcks3Tm16QVhzcC9ZTUhEMnJMWUU4K3lNek1KRDNkL2VkWG5ObjJLMWFzMEFMdWhUR1pURXlhTkltc3JDeVhGZ3JYWSt2V3JXelpzZ1d3bHo2Kzk5NTdlZUNCQjZoUm8wYXhqbGRWbGVuVHA2T3FLaFVyVnVUT08rOHMxbkdPWUZ4cFBZNmJ5YmY1dy9hRUFkQmUzek8yZjFVbUV3YkN3c0pZdDI1ZGdkdWZlZVlabWpScDRyRy9lSEdjUG4yYTRPQmdqNlh6MDlQVCtmTExML24yMjIrMWRiMTc5K2FKSjU3d2VLNmZmdm9KUU92L25aOGpVT2NweWFSbno1N1hOUDVybFp5Y3pPWExsNmxUcHc1Tm16Ymw5OTkvNTVsbm50RUNvR3ZYcnVXNzc3NWoxcXhaYnIzVEV4SVNtRFp0R3UzYnQ2ZDM3OTdVcWxXTDRjT0g4OGtubjJDejJmanJyNy9RNi9WTW1qU3AyTUZ4czluTXQ5OStTNDhlUFR6T0tDN3N1SzFidDJwVlZmSWJQSGd3aHc0ZFl1N2N1WFR0MnBYQXdFQ1dMbDFLMjdadGFkQ2dBZSsvL3o0VksxYlVaanFmUG4yYXp6Ly9IQzh2TDJyVnFrVmlZcUkyVS8vcHA1OW03Tml4REJzMmpQSGp4OU9zV1RNdVhickVsU3RYQ0FzTFkrblNwZnp5eXk5ODhza25idTFXRml4WXdLSkZpNWcxYTViYmpQVnI5Zi81ZW91S2lpSXFLb29kTzNZd1k4WU1Ybjc1WmVyVnMxZTRjbFFOQWZ2cjkvdnZ2dy9Bc0dIRENBa0pZZnIwNmRwakxsZXVITys5OTU3TFdGUlZKU2twU1FzNC8vMzMzeno4OE1NRmp2M1FvVVBzMkxHRC92Mzd1d1N2Wjg2YzZUWlQzZEdTWVBueTVXNlZIWDcvL1hjbVQ1N3NkbjZqMGNnenp6eWpMYTlidDQ0VksxWVFFUkZCang0OVBDWU1ORzNhRklCdDI3WXhZY0lFM25ubkhWcTNiazFxYWlwUFB2a2svZnIxWS9qdzRYVHYzcDErL2ZwcExZZ0dEQmpnY3A2Y25CeXNWcXRMVzUrNmRldnl3UWNmc0g3OWVnSUNBbHphT3pqOCt1dXZiTm15aGNHREIzUG5uWGZTc0dGRDNuMzNYVDc2NktNaVorOHZYYnFVNU9Sa0hudnNzVUwzUzB0THcyYXp1VlYvU0VsSjRjTVBQeXp3dUl5TURGUlZKVFkybG4zNzloVmErYWgxNjlhM1pkS2ZFRUlJY2F0SXdvQVE0c1l4R095dENkTFN3R2FENUdSN0VvSHo5dHdQNTFnc2tqQWdoQkJDWElQTnAySzVuSjQzeTdvazNRaFV4ekc1L3o3UlFoSUd4SzFsUzA4ays5aG1zay91SU92WVpteHBDWVVma0Z0eTNhN3dpMTlmb1RZKzlicGhyTmNOUTQyU2wrYSsyWm8wYWFMMUVNL3YwS0ZEK1B2N2E3TmdNek16V2JObURRQVdpNFV6Wjg2NGxEaytmdnc0Wjg2Y1FWVlZqK2NyU214c3JNYzJBdm41Ky90ak5wdFJWYlhBTC9FLy9QQkRQdm5rRTdmMUJiVWswT2wwdEc3ZG1ydnZ2cHUyYmR1NlZDMVl1blFwbFNwVm9sMjdkZ1VHTHIvNTVodXRqUGpRb1VPTGxTQUJhTWtWdDJQQ2dMNmlVMEJIVlZGUnNGeU1RVFdubEttMkJNdVdMZU9ycjc0cWRKK3NyQ3pPbnovUEw3LzhVdWgrMGRIUkh0ZnYyTEdEK3ZYcll6UWFHVE5tak11MkNSTW1jUGZkZDd2TW1xMVVxWkxIOHh3OGVKQzFhOWZTdG0zYkF2dHlYN2xpYncyVWYxWjBTVG0zRnNyT3p1YmN1WE11UVZUSCtvU0VCQzVkdXFROU41Y3RXOGFTSlV1SWk0c2pJeU9EU3BVcThjMDMzM0RmZmZjeFpjb1VObS9lckNYTW5EdDNqclMwTklLRGc3VnpwcWVuRXhjWHg3Ly8vVzkwT3AxTDcvYnUzYnV6WnMwYWZ2dnROOEQrc3l0dWhaTk5telpwTFZVOGxVWXZ6TWFOR3pHYnpkeDc3NzBldCt0ME9zYU9IY3VWSzFjSURBeEVWVlcrK3VvcmtwT1RlZjMxMXhreFlnUVRKMDVrMXF4WmhJYUc4dlBQUDJNd0dPalJvNGZidWNMQ3d2ajQ0NC81OE1NUHFWeTVNZ0IvL3ZrbkgzNzRJYk5uejJiTW1ER01IajJhbVRObjhzb3JyN2djZStqUUlTcFdyRmhxeVFML2hPdHR5WklsZlBIRkY5U3JWNi9BSkJKRlVXalJvZ1V6WnN4ZzU4NmREQjgrM0cxR3ZLT0ZnUE9mV3JWcThkRkhIN0Y0OFdJc0ZrdUJTUmNBY1hGeExGcTBpQzVkdXJqTmRpOEp4L3RyUVZVN1ZGVmw0Y0tGeko4L242Q2dJQ1pObWxUazdQZkxseThEOXRjbGk4WEMrZlBuQzMzZXZmenl5eTdMR3pkdTVOQ2hRenovL1BQYXVzREFRQklURTltelp3LzMzbnV2MjN2aUgzLzh3UWNmZkVCa1pDU1BQUElJQUcrKytTYkRody9ualRmZVlPellzVnBDUTM0eE1URjgrKzIzVks1Y21RY2VlS0RReHhZZkh3KzR0MVlLRFEzbCsrKy9kMWxuczluWXRXc1h5NWN2SnpFeGtmVDBkUHo5L2JsNjlTck5temZub1ljZTRvNDd5bDdpcHhCQ0NIRzdrWVFCSWNTTlZiNjhQV0VBN0cwSkNrb1l5TW1CZkZuNlFnZ2hoQ2phc3YzSHROdXFXcktFQVp6Mjd4SlJqY3IrdDE5Z1ROeitjczd0SmV2SWIyUWQyWWpsWWt5aCs5cXZjWHRaREFWSDBrdkJGNzEzUkh0OElydmdFM1VYK3ZLZWd5NjNnNXljSE9MaTRqaC8vanluVHAzaTRzV0x0R3ZYVHRzZUdocXF6Wkx1MjdjdmQ5MTFsellqdTBlUEhqejY2S01NSGp5WTJOallJc3UvZXpKczJEQ1hHWklGVVJTRmpJd01vT0JBZS9QbXpiVSs0czVPbkRqQjd0MjczZGEzYTllT0NSTW1lRHpYdG0zYk9IandJRE5tek5CbXB6cGJ2SGd4WDMvOU5RQ2RPM2VtYytmT1JUNEdoK1RrWkFDM3dObnRRTkhwUWU4TjFteEFaMy9PcUdxWmEwdlFxVk1uYXRldVhlZys3Ny8vUHBHUmtmVHAwNmRFNTFZVWhiaTRPRTZjT01HRER6NklYcStuZWZQbUx2dm85WHFxVmF2bXRqNi93NGNQODlaYmIrSHI2MXRvcFlNLy92Z0RmMy8vNnk0REh4Y1h4NUFoUXpDWlRHUm5aNU9WbGNXRER6Nm9iWjgvZjc1TFZRU3c5N0czV3ExVXJWcVZsaTFiVXFWS0ZhMEtSNmRPbllpSWlHRDI3TmswYU5DQWtKQVFZbUppdU9PT083UmdZV0ppb3RZTHZVMmJOcno4OHNzRUJ3ZVRrWkhCNnRXcldiWnNHWW1KaVhUdDJwVURCdzR3Y2VKRU9uYnN5Qk5QUE9IeGQ1aVltSWpOWnVQNzc3OG5LeXVMTm0zYU1HTEVDS3BVcVZLaW44V0tGU3VvWGJ1MjFvL2VNZDRjcDdhR0lTRWgycy84M0xselpHVmxFUlVWaGNsa1l0eTRjWXdhTllxZmYvNlpCeDU0Z0I5Ly9KR3VYYnZpNys4UDJCTU9ISDN2QVMyUTYvRDMzMy9qN2UxTnpabzFNUmdNUFBqZ2c2eFlzWUtlUFhzU0ZXVlBzclJZTEJ3NWNxVFVadlgvZjcvZWtwT1RtVFp0R2p0MjdLQlBuejRNR3piTUpSRXNmMkxiWFhmZHBjMXduenAxS3BzM2IrYkZGMThrTURDUS8vM3ZmeXhidGd5d1Y2QnAwS0FCQXdjT3BHWExsbXpjdUpHbFM1ZlN2bjE3bC9jSFJWRmNFdFFjaVJjRkpRc1Y1dSsvL3lZMU5SV0R3Y0NHRFJ2dzhmRnhxejRCOXZlM1diTm04ZGRmZnhFZUhzNmtTWk8wd0w5T3AzTzVucDJkT1hNR25VNUgxYXBWMmJkdkgxYXIxZU43blVQK2hKd1RKMDV3NHNRSnQvVUxGaXpBWnJPNXZDZmFiRFlXTDE3TS9QbnpLVisrUE9QR2pkTitMeFVyVm1UU3BFbU1IVHVXMTE1N2pRRURCdkRvbzQrNnZEK2VPWE9HOGVQSG82b3FyNy8rZXBIVlIzYnMyQUZRWUxXZ3pNeE05dTNieDY1ZHU5aThlVE9ob2FFODlOQkRkT25TaFJkZWVJR0lpQWllZWVZWmxpMWJ4dXV2djA3NTh1WHAwS0VEelpvMUl5b3FTaW9MQ0NHRUVOZEFFZ2FFRURlV2MxdUM1R1RYMWdQT0h5QUsrSUFraEJCQ2lJTGxXRzE4Zi9DNHRseWlaQUVnZDNvMkFJKzNLUGdMU0NGS2s1cWRUdGJSMzhrNnNwR3NvNytoWmx3cGJHOVFGUlRGUGt0YXA0Qk50VisxcW9MSFhBSHZ5TTc0TnVxSlQvMjdVYnh2djJBdjJHZmVMVnEwaUxpNE9HSmpZN2wwNlpKYkVLVnQyN2FsZnI4Mm0wMHJ6KzBjUkRNWURNVXVQZTZZTlZoUWhZRXVYYnJRdlh0M3QvWFIwZEVlRXdZS2s1S1NBdUF5YXhYc3djVFBQdnVNVmF0V0FkQzRjV05lZmZYVkVwM2JVWldnUW9VS0pUcXVyTkNaZ3JDbHhKT1hXYU5nVFQ1L2kwZmxxbEtsU201QnVvVUxGMkl5bWZEeDhlSEtsU3NrSlNYUnNHSERJb1A2QU92WHJ5Y3pNNU80dURnQ0FnTDQ5dHR2TVJxTlJFVkZzWEhqUnJmOUxSWUx4NDhmZDl0V3VYSmxvcUtpeU1qSVlNbVNKU3hhdEFpajBjalVxVk8xSU4raVJZdTRldlVxSnBNSnZWN1B3WU1IMmI5L3YxdmJnMnRSdFdwVkJnNGNxQVUxUTBORHVlZWVlN1R0YmRxMHdXcTFFaFlXUnJWcTFRZ0xDNk84YzJKK1BqcWRqamZmZkpNWFgzeVJrU05IMHFGREI0NGRPOGFUVHo2cDdSTVFFRUR0MnJXNTY2Njd1T2VlZTlpN2R5Ky8vZlliVzdac3dXdzIwN1JwVTk1KysyM3ExYXRIWm1ZbUN4WXNZTVdLRld6WnNrVUxHbmZ1M0ZrTDdEdmFUUGo3K3pObXpKaENaM2dYSkQwOW5jcVZLOU9sU3hlWG53M0FuRGx6YU51MnJjdHNib3ZGd2c4Ly9JQ3ZyNjkydmRTcFU0ZFpzMlpScTFZdHRtM2JobDZ2ZHltVkhoWVd4ZzgvL01EU3BVdmRudXNYTGx4ZzNicDF0R25UUm52OUd6SmtDQzFidHRTU0JjRGU4ejQ3Ty91YUhxT3pmOEwxZHZMa1NWNS8vWFhNWmpOdnZ2bW1Gc2hlc21RSmlxSmdNQmhZczJZTkJvUEJKZW1zVXFWS1RKczJqWG56NXJGbzBTS3R0VVNIRGgyb1VLRUNUWnMycFhidDJpaUt3cFVyVi9qNjY2LzU4Y2NmaVlpSVlQVG8wUzdqcTFTcEVqdDI3R0R0MnJXb3FrcDBkRFNWS2xXNnBrb04yN1p0WStIQ2hkcmpIakpraU1zMWVmVG9VWll0VzhhbVRac0E2TldyRjg4ODg0ekxZd3NMQzJQMzd0MTgrKzIzTGovWHBLUWsxcTVkUzhPR0RURVlEUHo0NDQvVXIxOWZ1MDdyMWF0SFJrWUdmL3p4QitmUG55OVJjbHVyVnEwNGZ2eTRWc1ZvNzk2OXpKa3poK1BIanhNZUh1NXk3VGxFUlVYeHlTZWZNSGJzV0JZdVhNaXFWYXNZTW1RSXZYdjNadmZ1M2J6enpqdWtwYVV4ZXZSb3JRVUlvQ1VRQkFZR1VyNThlWHg5ZlVsSVNHRERoZzBFQndmVHFGRWpsL3M1Y2VJRUgzendBU2RQbmlRd01KRE9uVHZ6emp2dmVLemVVYTVjT1FZTkdzVEFnUVBadW5Vckd6ZHVaTm15WlZnc0ZtcldyTW5VcVZPdk82RkdDQ0dFK0NlUmhBRWh4STNsM0pZQUlDVWxyOHFBSkF3SUlZUVExMlh0a2RPa1o5dURlczRsWll0REphOXNxcitQTjczcUZ6N0xVNGpyWWIxeWpxekQ2OGc2dW9uczA3dkJadkc4bzVxYkRhQkZPUjNKQXZadHFxSjR2TTY5NjNURTJMQW54Z2Izb0JqOWI5amp1RmxNSmhNLy9mUVROcHNOZjM5L21qWnRTcDA2ZGFoVnF4YXpaczBxbGVDVUp5dFdyR0RGaWhYWGRZN3o1KzFCNmZ4bGhxK1Z6V1lyY0Z0aVlpSTZuYzRsSUhEMjdGbisrOS8vY3ZUb1VRQWFOV3JFNU1tVDNXWjltczFta3BPVENRb0tjcG1KbUpPVHcvTGx5OW03ZHkrQVMrRGpkcUlQQ3JNbkREZ29LdG1uL3JoMUF5cW1uMy8rbWRqWVdNQSttN3hKa3liY2Q5OTl4VHIyNjYrL0ppRWhnZHExYTlPeVpVdm16WnZIUXc4OVJISnlzdHNNYWJBbkJqaEttRHZyMEtFRDFhcFY0K21ubitiS2xTczBiTmlRVjE5OVZRdFdnMzFXY25SMHREWXpPQ0FnZ0Q1OSt2RFVVMDhWT2M3bTBCbnZBQUFnQUVsRVFWUWVQWHJRb1VNSGJaWjdmb3FpRkZvSnhOSC92U1RDdzhPWk1XTUdzMmZQNXFlZmZpSXlNcExldlh0cjJ3MEdBeDk5OUJFNm5ZNnZ2dnFLYjc3NUJoOGZIKzY4ODA1NjkrN3RNcXZaMTllWFo1OTlsdDY5ZTdOMjdWcldyVnRIZEhTMFMydUhYcjE2WVRhYmVlU1JSNjY1cllmSlpITHJDZCs4ZVhONjl1ekp4bzBiV2I5K3ZjczJSVkVJQ3d0ajNMaHhMdmRacTFZdEFOcTNiNjhGNHgzNjkrL1A4ZVBIbVRkdm50c3NiMjl2YnhvM2J1eFN6dDNIeDRkV3JWcTU3T2RvRWVOSWxyZ1dxYW1wLzRqcnJWeTVjblR1M0puZXZYdTd0Q0hZdVhPbmxxUVZHQmpJOE9IRDNjcjE2M1E2bm43NmFSbzNib3lmbng5ZVhsNDBiTmpRTFRnOWJ0dzRqaDQ5eW4zMzNjZnc0Y1BkWnBvUEdEQ0E0OGVQTTIzYU5NRCtYdVg4TzI3Y3VERUxGaXdvVnFCNXdJQUIzSGZmZmFpcVNuQndzTXQ5blRwMWlwRWpSMkt6MldqWnNpV0RCdy8yR1BSKzdybm4rUERERDFtd1lJRkw1UU9Ed1VEZHVuVjU2YVdYc0ZxdFpHVmx1ZnkrTzNYcXhHdXZ2WWFpS05TclY4L2wrVmVVZXZYcU1YSGlSTUQrSHZ2MTExOXo4dVJKK3ZidHk2QkJnd3BNUHFoZXZUcHo1c3pobTIrKzRlZWZmNlpwMDZZa0ppWXljZUpFckZhclN4S0lnNklvWkdabXNuLy9mdTM5WEZFVWF0ZXV6WXN2dnVqMitoQVJFY0dBQVFPb1dMRWlVVkZSeGZwczQrUGpRN2R1M2VqV3JSdFpXVmtjT0hBQWIyOXZTUllRUWdnaFNraFJyN1dKb1JCQ0ZOZkZpNUQ3cFE4VktvQ2o1TmlGQytEb3JWcTVNb1NGM1pyeENTR0VFTGVwUVF0L0lmcndTZUFhMmhFNFZSY1kwcm9CNy9mcVZPcmpFLzlzbGt0SE1COWNpL25RV3F3Skp3cmNUODI5RkhVNFdneUFrbnQ5cWs3WGFYNkdhazB3TnVtTmI1TmVLTDZsRTV3dVRaZkdSMUpwOHRGclBuNzM3dDFVcjE3ZFpRWjJkSFEwMDZkUDU1NTc3dEZtVFU2Y09KR2pSNDhXMnBMZ3NjY2VZL0Rnd2Z6OTk5K01IRG1TQVFNRzhQVFRUMnZualltSllkU29VZFNxVll1NmRlc0M5dG0xKy9mdjU3bm5ucU5mUDg5bDdJOGRPMFpZV0pqMmhYOVdWaFpqeDQ1bC8vNzlidmN4WThZTVZxMWF4ZXV2dis2eHdvQWpTRGxreUJBR0RoeklrU05IZVA3NTV3a0xDK1BMTDc5MEN4NGRQWHFVRVNOR1VLMWFOZWJObTBkMmRqYmZmZmVkMXJNYTRJRUhIbURFaUJFdTVhNGQ0dVBqZWZ6eHh3SHc4dkxDMTljWHZWNVBTa3FLRnRTb1ZxMGFjK2JNS1haMWhhSmM3elZSRWluZmp5Rnp6M0w3UW01WkRzVTNnTkN4ZTI3Sy9WOHZtODJHVWtDQ1VISHQzYnYzdWtwVE8wcG1GMVhOdzJxMXV2VUJ2NTFaclZhMmJ0MUtxMWF0Q3F3VTRreFZWYzZkTzFkZ0gzcFJQUC9VNjgxQlZWVlVWWFY3clMrcDJOaFl6R1l6RVJFUnBUU3lhN2RseXhhcVZLbHlROGRTMG9SaFR5NWZ2c3pWcTFkTE5NNmNuQnp0dlhIUG5qMEVCd2RyeVRrRk1adk41T1RrWURRYVMrMTlWUWdoaEJDbFJ5b01DQ0Z1dklDQXZJU0IxTlM4OWM1ZjNGa0ttR1VtaEJCQ0NJL1Nzbk5ZOC9kcElDL2dXaUpPeHd4c1hyYzBoeWIrd1N3WFlqQWZ5azBTdUh6SzgwNjUxNTUyeVNyT3ExVnNxbUt2Sk9DOE1aYyt1RHJHeHIzeGJkNFBmZm5xTitJaGxCa3RXN1owV1U1TVRPVHp6ei9IMjl2YnBaUjRmanFkemlYZ0Vob2F5cFl0V3poejVvdzI2ejUvcVdHSEZpMWFNSFRvVUFBMmJ0eW96ZmdzeU9lZmY4NitmZnNJRGc0bUlDQ0FoSVFFMHRMUzBPbDA5T2pSbzlCanM3S3ltRFp0R2lhVENadk54cSsvL2dxZ3pkSU5Edy9IWkRJUkd4dkxzODgrUzhXS0ZiVmpyVllyUjQ0Y0FkQXFMWnc3ZDQ0bFM1WmdzVmdvVjY0Y3c0Y1BMM1FNb2FHaEdJMUd6R1l6Rm91RlZPZlBLVURUcGswWlBYcjBiUnZVOEFweEN0emtYZzZxT1JYVm5JSmlETGcxZ3lxQjZ3MGFBalJyMXV5NmppOXUyNC8vYjhGYnZWN1BuWGZlV2V6OUZVV1JaSUZTOEUrOTNoeXVOMEhJSWF3TVRVVHAyTEhqRGIrUDB2aVpWYWhRb2NUdGQ1emZHMXUwYUZHc1k0eEc0elVuY0FraGhCRGl4cE9FQVNIRWplZnJDem9kMkd5UWxXWC80K01qTFFtRUVFS0k2N0RxNEVrc1dxbHVGYVVFR1FQMmFnVDIvU05DQW1rZTVqbDRLRVJ4V09JTzVsVVNTRHJyY1I5N1hidmNXWEJPQ1FKZ1g3U3BnT0pvUWVCNnJPSWJoTEhSZmZnMjZZTWh2T2crNXY5ZkJRY0gwN3AxYXhvMWFsUmd3Qjl3YXludzdiZmZNbVhLRkhidjNvMlBqdzhkT25UZ3JydnVLdkwrR2pac3lQang0d3VkY1ZpdFdqWDI3dDFMWW1JaWlZbUpBSVNFaERCaXhJZ2lBNGcrUGo1a1pXVVJHeHVMWHErbmFkT21kTzNhbFFZTkdnRDJzdWZqeDQvbmYvLzdIMmZQbnVYTW1UTXV4d2NGQlhIWFhYZHB5Uk1SRVJHODlOSkxiTisrblpFalJ4YmFZOXRoK3ZUcFpHWm1rcE9UZzlWcXhXYXpZVEFZQ0FzTEszSHdwS3pSVjNJdmZhMnFLamtYWXZDdTFlWVdqRWdJSVlRUVFnZ2hSRmtsTFFtRUVEZkg4ZU53OWFyOWRvMGE5dFlFYVdtUU96TUlrd21jK2lJS0lZUVFvbkQ5NWtmejJ3bDdCWitTdGlOd0xsODY4WjUyUE4reHlZMFlvdmgvekhyNUZKbjdmOEI4SUJwcjBqblBPNm01RFFVVXlGOHBRQ0UzWWNEeGwxdVdnSUozUkFkOFcvVEhHTlVkOUxmZkxPOGJVWDYrckpXaXpzbkpJU01qQTR2Rmd0VnF4V2cwRWhCUTltZXYzeW8zc3lXQjVXSU1pYlA2MkJkVVZYdWo4Tzg1RnIvMkJmY3JGMElJSVlRUVFnanh6eU1WQm9RUU4wZEFRRjdDUUVxS1BXRkFXaElJSVlRUTF5UWhQZlBha3dVQVIvQldVYVFkZ1NnK1crb2x6UHVqeVR3UWplVkNqT2VkbkNvRm9Malh2WEJVRTFBZGhRYnlKUlBvQXF2aTErSWhmRnM4Z2k2ZzBnMTRGTGUzc3BRc0FQYVN4SUdCZ2JkNkdNSURYYm1LK1ZZb29JSTErZnl0R1pBUVFnZ2hoQkJDaURKTEVnYUVFRGVIdjMvZTdaUVUrNytTTUNDRUVFSmNrK1VIanVjdE9JS3p4ZVFjbiswUldZTVFQK2tsS2dxbW1sTXhIMXlOK1VBMDJhZDNPWG9MdU82ajJpOHBSVkZSRllXQ3JrZVh0Z1RPOUFaODZ0MkZYNHYrZU5mcFdMSU1HQ0dFUjRwZnNOTUN1VTlBaFp5Q2tuMkVFRUlJSVlRUVF2eGpTY0tBRU9MbThQVUZ2UjZzVnZzZnN4bDhmUEsyVzYxZ3M0Rk9kK3ZHS0lRUVF0d21sdTEzTG1sZHN1Q3FjenVDZ2Mya3VvRHd3SktGT1dZOTVnUFJaQjNiRE5ZY3QxM1UzT0NqemlrL1FIVnJPNkM2ck12Zm1zQXJ0QTYrTGZyajIreEJGTitnMG44Y1F2eURLVG9kNlBSZ3MyS3YrS0dDQ3Jia3VGczlOQ0dFRUVJSUlZUVFaWXdrREFnaGJoNS9mMGhPdHQ5T1R3ZWowVjVsd0ZGZHdHcVZoQUVoaEJDaUNLZVRVdGdibTNCTng5cjd5ZHNEdHY0KzN0eFhyMllwamt6YzduTE83U1h6eitXWS8vb0pOU3ZkYmJ1YTI5QkNoLzA2VW5HMHVIQ25xbXJ1OVpadmc4NExZNE43OEd2ekdJWWFyVXB4OUVLSS9CU0RNZSs1YkxPM0NiRW14OTdhUVFraGhCQkNDQ0dFS0hNa1lVQUljZk9ZVEhrSkF4a1pFQkxpbWpCZ3NZREJjT3ZHSjRRUVF0d0dsamhWRjdEUDM3NjI4dTBEbWtWaTBFdWkzaitkTFQyUnpMMHJ5Znh6T2RhRUV4NzJVRUZWN0JPVWM2ODF6MGtDOW12UmhxTTlnZXQxcVF1b2hGK3JBZmkyR29ET0ZGSzZEMElJNFpIT3B4eFdSOEtBQWlnMlFJZjF5bm4wNWF2ZHlxRUpJWVFRUWdnaGhDaERKR0ZBQ0hIem1FeDV0OU56djdneUdPenRDUUJ5Y3V5dEM0UVFRZ2hSb0VWN2p6Z3RGVDlaUUVVQjFhWk4rWDZzZWIxU0hwbTRiZGdzWkIzWlNPYWVaV1FkK3oyM1pMa3JGUlVkdWRkTklaZVpncVB5Z0pMN3R5dnYybTN4YS9NNFB2VzYyOHVqQ3lGdUdzVTNDRkl1NWEzSVRmNnhKc2RLd29BUVFnZ2hoQkJDQ0kwa0RBZ2hiaDQvdjd6YjZlbWdxdllLQXc2T1NnTkNDQ0dFOEdoZlhBSm5ycVFDOXBMditXZHhGOHBwLzRpUVFCcFhxWEFqaGlqS01PdmxrMlRzWG9KNTMvZlkwcFBjdHF1cWFnLzRLd3BLYmdKQVVXd2Vya1BGeDRSdnMzNzR0WDBDZllpMHZSRGlWdEg1QmpndHFia1pQUXJacC83QXUxYWJXelFxSVlRUVFnZ2hoQkJsalNRTUNDRnVIcjBlZkh3Z0s4dStuSmtwQ1FOQ0NDRkVDU3piZit3NmpzNmIvejI0ZFlOU0dZKzREVml5TVIvOGlZeWRDOGs1dDg5OXUycS9MaFFGTFpoWU9FYzlBZnQrenNrQyt1RHErTFY5Q3Q4V0Q2RjRtd280WGdoeHMrajhnclhicXFLZzVMNE5xT2FVV3pjb0lZUVFRZ2doaEJCbGppUU1DQ0Z1THBNcEwyRWdQVjBTQm9RUVFvaGlVbFZZNnB3d1VKTHFBdVFGZGhVRkhta2FXWnBERTJXUU5mRU1HWDhzSUhQdjl4NkRnMXFGaXR6cndsNU53UE0xNVZocnc1NG9rSDh2UTgxV21Ob1BzcmNkS09GMUtZUzRjWlJ5ZVFrRGlwWXpwcEp6SWVaV0RVa0lJWVFRUWdnaFJCa2tDUU5DaUp2TFpJS2szQks0NmVtdWJRb2tZVUFJSVlRbzBPWlRzVnhPejlTV1N4S1dkZTR0ZjIvZG1vVDRHVXR6YUtLc3NPWmdQclNXakoyTHlEbXpxNENkOHRvT0ZFVkJ4YVlxanJibnJ0ZWMzb0N4MGYyWU9qNk5WNlc2MXoxMElVVHAwL3RYZEZwU1VMR2hxRHBzeVhHM2JFeENDQ0dFRUVJSUljb2VTUmdRUXR4Y0pxZnl0QmtaRU9EVVYxTVNCb1FRUW9nQ0xUK1FWMTFBOWRBM3ZqQ0tVOGJBWTgzcmxmTEl4SzFtUzQ0bGZjYzNaTzVkZ1pweHhYMEgxWjRmNEtnaW9CYmpuS3FxMmhNRjhsMW1pbDk1L0ZvTnhLL3Q0K2pLVmZSOHNCQ2lUTkQ3aCtZdEtDcUthbjlDVzVOamI5R0loQkJDQ0NHRUVFS1VSWkl3SUlTNHVad1RCakl6cFNXQkVFSUlVUXc1Vmhzci96cWV0NklFNVFWVU5TL29HK3huNU41Nk5VcDNjT0xXc0Zrd0gxNUg1cTVGWkovYzdyWlpWZTFaSWtwdWFZRGlKQWtvZ0UwRlJYRlBTTkdIMU1EVWZnaSt6UjhDTCsvU2VBUkNpQnRNOFF0MlhlSDBobUM1RUlOWGxhaGJNQ29oaEJCQ0NDR0VFR1dOSkF3SUlXNCtIeC9JeXJMZnRscnoxa3ZDZ0JCQ0NPSFJMMGZQa0o1dGY1OHNhWFVCWjQ4MmpVUW5QZVp2YTJyR0ZUSjJma2ZHSDk5aFMwdHczNjZDVHFGWUxRZWNqdEtxRDlnUHl6dldVSzBKcG83UDRGUC83aEtlVXdoeHErbDhuYXE1b1lBT0xYc29SeElHaEJCQ0NDR0VFRUxra29RQkljVE41K3VibHpDUW5aMjMzamw1UUFnaGhCQ2E1ZnZ6MmhHVUpGbkEzcTNlaGlNQVBLaFZnMUllbWJoWkxKZU9rTDVsTHVhL2ZnSnJqdXRHRmEzdmhGTE1hZ0s1QjJuLzVyK3FmT3AxdzlUeGFRdzFXbDMzMlArcHZHdTF2dFZERUdYTXpiNG1GQjkvcHlVMU4rRU1RTUdhZlA2bWprVUlJWVFRUWdnaFJOa2xDUU5DaUp2UDF4ZVNrKzIzYzV5KzhKWUtBMElJSVlTYnRPd2MxaDQ1YzQxSDUxVWphRnlsQW5VcUJKYmV3TVNOWjdOZ1B2UXpHZHUvSnVmY1h2ZnR1ZFhGMVh4VkFRcmpTQkhJcTB6dWRKemVnRy9UdnBnNlBZcytSRnBYWEM5YlpnbzVGMkl3eUN4dUFlVEVIY1ptVHIycDk2a1l5emt2MlovL3VjLzk3Rk4vM05TeENDR0VFRUlJSVlRb3V5UmhRQWh4OC9uNjV0MDJtL051MjJ6MlB6cmR6UitURUVJSVVVYjlkUGdVV1JaN0ZaN3JhVWN3c0huZDBoeVd1SUhVekdReWRpNjB0eDFJdmVSaGg5eUluNkxtVnBFb0hnVVZtMnF2VXVGOEhTbkdBUHhhUDRaZiswSG9UTUdGbkVHVWhGZmxlbGd1L2kwSkF3SUF5NFhEZUZXcGYxUHZVMmYwZDEyaGdwTDdVY3R5OGUrYk9oWWhoQkJDQ0NHRUVHV1hKQXdJSVc0K296SHZ0dGtNWGw1NTFRV3NWa2tZRUVJSUlad3NPNURYanFBRXNXR1gzYjEwT2dZMGxZU0JzczRTZjV5TXJWK1FlZUJIc0dTN2JMT25CdVRXQjlDQy9jVzhJRlFWRkh1TEN1ZDhFNTEvS0tZT2cvRnROUkRGMjY5VUhvUEk0OVBvQWJJTy9JQnZzd2R2OVZCRUdaQjFZaXUrelIrK3VYZnFFK0M2ckFBNlBkaHNxT1pVckZmT295OWY3ZWFPU1FnaGhCQkNDQ0ZFbVNNSkEwS0ltODg1WVNBckM3eTk4NVl0RmpBWWJ2NlloQkJDaURJb09UT0xUY2Z6K2t5N2Q1b3ZtS05EUGNCOTlXb1NZUFF1YkhkeHE2Z3FXVWMza2JGMUx0bW5kbnJZYks4cW9jUCtPeTFSNndFMU45RWdYMVVLZmZucW1EcjlHOS9tRDRGZS90OTFveGdqN3lUNzcvVmtiUDhhdjNaUDN1cmhpRnNvZmN1WDZQeUM4S25UNGFiZXI2TFQyWk94YlRiSEd0RDdnQzBUQU12RkdFa1lFRUlJSVlRUVFnZ2hDUU5DaUZ0QVVleEpBdG01TStlOHZQSnVXNjIzYmx4Q0NDRkVHYlBzd0RGc3FqMU03SndBVUJ5SzB4R1BTVHVDc3NlU1RlYmVGYVJ2bTRmMThpbTN6U29xT2hTdG1rQkpXZytBUFZrQXhUWEp4S3RTSktZN2gySnNkSDllWFhKeFF3WDBua1R5MHRHbzI3L0MxTzZwV3owY2NRdWtiLzBTeTZXL0NYem92VnN6QUowQmJGbTVDelowT2oyTzlJSHNVMy9nRTlYajFveExDQ0dFRUVJSUlVU1pJUWtEWlZCcWFpcisvdjVGNzFnQ1NVbEplSGw1RVJBUTRIRzd4V0loSlNXRm9LQWdkTmRZRGo0Mk5wYXdzTERyR2FZbVBqNmUwTkRRRWgyanFpb3BLU240K1BoZ2RKN0I3aVFqSXdPcjFWcnFQOStiN2NpUkkxU3ZYaDAvUDgrbFl6ZHMyRUNUSmsyb1VLSENUUjVaQ1JpTmVVa0N6aHl0Q1lRUVFnakJzdjFPN1FoS2tER1FWNzRlZ3YyTWRJOE1MLzNCaVd0aVMwOGlZOGNDTW5aK2g1cHh4V1diQ3FDcUtMbUJmclhFWjNjY29iaGNLNFpxVFRCMUhvWlB2YnV1ZWR6aTJnWDEvNENVVlJPNHV1eFZ2R3Uxd2F0S2ZReFZiMjR2ZTNGejVjUWR4bkxoTUZrbnRxTHpDN3AxeVFLQXptREVac25TbGxWYmpuWTcrOVN1V3pFa0lZUVFRZ2doaEJCbGpDUU1sREVYTDE3a3lTZWZaTnk0Y2R4NTU1MmxkdDUzM25tSHFsV3I4c29ycjNqY2Z1ellNVWFOR3NWMzMzMUh4WW9WUzN6K3ZYdjM4dHBycnpGNjlHanV1ZWVlNnhyckw3Lzh3clJwMDVneFl3YVJrWkhGUG03eDRzWE1uVHVYYWRPbTBiaHhZN2Z0R1JrWlBQSEVFelJzMkpDSkV5ZVdlRndaR1JuWXRGS09CZlAyOXNiYnUraVN2NnFxa3BtWlNXcHFLcW1wcWFTa3BKQ2Ftc3FWSzFkSVRrNG1LU21KZHUzYTBhNWRPNWZqc3JPemVmUE5OMm5Rb0FHVEprMXlPMjk4ZkR3ZmYvd3h0V3JWNHFPUFBrS3YxeGYvUWQ1TVJpT2twTGl2bDRRQklZUVFBb0M0bEhSMm5ic0U1TGFnTDhrRWN6VXZZRHl3V1YxMEpUcFkzQWpXeXlkSjMvSUZtZnQrQUd1T3l6WVZVSEpiRDVUc0YyMC9XbFZ6MHd2eUhlc2QwUjdUbmNQd3J0MzIrZ1l2cmx0QTc0bGtIZjBkODZFMVpQeXhBSjNSMzJNTENuSDc4NjdkQmx0bUNsNVY2dVBiL09HYjNvYkFqY0VJbVZlQjNKU2lIRE9PTndqTHhSaFVjd3FLMGZQRUFpR0VFRUlJSVlRUS93eVNNRkRHekpzM0Q0UEJnSStQRDMvKythZkx0aXBWcW1DejJkaThlYlBIWS9WNlBmMzc5d2ZzUWVNUFB2aEEyM2JpeEFsaVkyTjU3YlhYQVBEMzkrZkZGMTlrOHVUSkFLU25wd1B3bi8vOEIwTnUvM2gvZjMvR2p4OWZySEUzYmRxVWxpMWI4czAzMzlDdFd6ZnRIQVd4V3EyY09ISEM0N2JRMEZCOGZIeDQvLzMzZWZYVlZ6M3VVNmxTSlFJREE3WGw0OGVQTTMvK2ZHclZxa1ZXVmhhN2Rybk9sR2pjdURFclZxd2dKU1dGeU1oSXQrMEFFUkVSSHRjRDFLMWJsNmxUcDNMeTVNbENIeGZBWTQ4OXh1REJnd0ZZc1dJRisvYnR3MncyYTMvUzA5TkpUMDhuSXlNRFZYV2ROMll3R0FnSUNORCtYTDU4MmUzOEd6WnNJQ1VsaFlFREIzcTgvOURRVUlZT0hjcU1HVFBZdjM4L3paczNMM0xNdDRTUFQ5NXQ1NStESkF3SUlZUVFBQ3paZDlScHFmamxCVlJjNDhaUHRwU1p6TGRTOW9tdHBHK2RSL2F4MzkwMzVtYUM2QUMxaElrQ0N2WUVWQlFsOS9lZGQ3eFBWQS9LZFIyQlZ4WDUzWmNsUHBGMzRoTlpla25oUWhTSFl2RE51NDBDS2hqQ201SnpiaDhnYlFtRUVFSUlJWVFRUWtqQ1FKbXlidDA2ZnYzMVY0eEdJMU9tVE1Gc05tTXdHTFFaNGdNSERxUkdqUnJNblR1WHFLZ29sNkI4Zkh3OGlZbUpXc0pBUUVBQWp6Lyt1TFo5OXV6WlZLaFFnVWNlZVFRQUx5OHZqRWFqdHMrWk0yYzRldlFvZmZ2MkpTZ29TTnNudndFREJwRGlhVlk0WUxQWlVGV1ZQbjM2RlBnWVAvbmtFKzY0NHc3UzB0SVlNV0pFb1QrUDA2ZFBGN2pQU3krOVJNK2VQUUY3VllhSkV5Zmk1ZVZGU2tvSy8vblBmL0J4RGtibjd2L2RkOTlScmx3NW9xT2p5Y3JLY3R0bnpKZ3h6Snc1RTRDY25CeXNWcXZXMm1ESWtDRUFkT3pZa1ljZWVnaUF6WnMzOC8zMzN6TnQyalR0SEcrLy9iYkxPVU5DUXZEMTlkWCtOWmxNK1ByNkVoOGZ6OHFWSzZsYnR5NHZ2UENDbGlCUVVDc0ZCNXZOeHVMRmkyblhyaDFSVVZHa3A2Y3phTkFnai92cTlYcW1UcDNxdHY2Wlo1NjU3aW9RcGNMNXNUcFhickJhYi81WWhCQkNpREpvK1lHOGRnVEtOVllJYUJaV2tUb1ZBb3ZlVVpRdTFZYjU0R3JTZi84Y3k4VVk5ODJBRGxWTEVpaEo2d0VGTmJmL2VMNXFCSXFDc2NGOWxMdHJGUG9LdGE5ajhFS0kvMDhVYjljMmRxb0NockJHV3NLQStmQjZTUmdRUWdnaGhCQkNpSDg0U1Jnb0kzYnMyTUVISDN4QW56NTllUDc1NTRtUGorZnh4eDlud29RSnRHblRSdHR2NjlhdGdEMHdIUndjcksxZnVuUXA4K2JOMDVhTlJpTjE2dFRCa2p0YjIyZzA0dS92VDgyYU5RSDdUSGFEd2NBZGQ5eEJUazRPT1RuMnNxamg0ZUhhZVgxOTgyWWk1T1RrWURBWXlNN09wbFdyVm5UcTFPbWFIbWZseXBWZGxvY01HVktpNFBYVnExZDU5dGxudGVWVHAwNHhac3dZVENZVFgzenhCUWtKQ2J6NTVwdTg4Y1lidEduVGh0VFVWUDc4ODAvK2o3MzdqbytpV2hzNC9wdE5ObTFKSVVDa2hSREIwTUhRQ1IyOG9DQkZCUlVSWHNTQVNCVTdLb0tDaUhoRktZSU5SSlNMV0VpdWRKRlFSSG9IQ1QwazlFQklyNXZkZWYvWTdHUTN1eW1FRXE0ODM0OWxaK2JNMmJNbG0reWM1enpQamgwN0NBZ0lZTTZjT1N4ZnZweU5HemN5ZmZwMGgvR3NXTEVDZ0crKytZYU5HemV5Wk1rUzdkamF0V3Z4OS9lblljT0dnQ1dyQWFCdGcyT1FSY2VPSGVuWXNhUGR2cFVyVjdKaXhRb0NBd01aTTJZTXRXdlh0anQrOE9CQjR1UGorZGUvSEMvYWJOeTRrVXVYTG1tQkNXNXVibG9RQ0ZqS0ppeGJ0b3hPblRvUkhCenM5RGtzZUg5bHhqWmd3elpJUURJTUNDR0VFQnlQVCtUb2xldmFkc256QzJCWHYyQkFhTjFiUGpaUkJKT1J6TDAvazc1MUFhYkVjMDZiV0Y5SHRlU3ZxQjNWc2tiWXBrTWRIbzE2VXE3TFdGd3FCSldxVHlIRVA1ZmliaDh3b0tqZ1Vpay9xTWg0VmtwakNDR0VFRUlJSWNTOVRnSUc3aExWcTFlbmMrZk9EQmd3Z092WHJ4TVhGd2VBVHFmaituV2JpOFZxeWRjZmZmVFJSeHc1Y2dTd2xCdzRlZklrdTNaWkxnYUVoWVh4NnF1dk1tL2VQTFp0MjRZNWI0WDN5eSsvcksxZ0d6cDBLSTgrK2loYnQyNWwxcXhaTEZ1MkRJQ2FOV3Z5MEVNUDNmeUR4aEtVWUJ2NGNLTVNFeE9wVTZjT3I3LytPZ2FEZ2NxVks5T3JWeSsrLy81N21qWnRTbXhzTE5PbVRXUEVpQkVNSFRvVWIyOXZubjc2YWZidTNjdmF0V3NMWFoxZm1QajRlSzFzUVZ4Y0hLcXEycFV4c0FaZU9IUGx5aFZtejU3TjNyMTdlZkxKSnhrMGFKQmRsZ2l6MmN6U3BVdFp2SGd4RlN0V3BHblRwbFNvVU1HdTcyKy8vWmJ1M2J0VHMyWk5kdTdjeWZmZmY4K0VDUk9vVnEwYUFIUG16TUZvTk5LcVZTc3RVTUZrTW1FMm00c3RFM0hIdWJubDM3WU5FcEFNQTBJSUlRUS9IYlFwUjJDdGJWOGlpcmJvM0ZXbm8zK1RCMjc1MklRak5UdU5qQjNmazdGOU1lYjBoQUlITFprRWRGZ0NQMjRrbTBCZUIzbi9ML0FlVUhSNE5PbE51UzVqY0NrZldKcGhDeUh1QVlyZTRMRFB0WHdnaW5zNTFPdzBURWtYeUwwVWpXdVZlbVV3T2lHRUVFSUlJWVFRZHdNSkdMaExSRVZGc1dIREJqWnMyR0MzLzYyMzNyTGJIajkrZkluNk14cU5USmd3d2E2ZktsV3FNR2JNR0cyZjJXeG0xS2hSakJvMWl1UEhqL1BhYTY4eFo4NGN1MGxxczlsTTFhcFZTVXBLNHNTSi9BdlhFeVpNMElJUlNxcE9uVHI4KzkvL3R0djM1WmRmc21EQmdoTDNVVEJnb21uVHBuenh4UmM4Ly96emR2dU5SaU9EQmczU3RyLzQ0Z3N0NEFFZ056ZVgrUGg0MXE1ZEM4RHc0Y1BwMHFWTHNmZS9hOWN1OXU3ZEMxZ200bFZWWmRLa1NYYjNXMUJxYWlvclY2N2tQLy81RC9YcTFlT3JyNzZpUm8wYTJ1TkpTMHZqMHFWTGZQNzU1eHc5ZXBRdVhib3dkdXhZREFiN0N6cy8vdmdqcWFtcFBQZmNjNmlxeXFKRmkwaExTNk5TcFVvQUhEcDBpQlVyVnZESUk0OW93UUs1dWJtTUhqMmFCZzBhMkwzMmR3VkZzUVFONU9SWXRxMnJJU1ZnUUFnaGhPQ25BL2wvZHptc0tDK0NxcHExNElLZTlXcmk0K0ZXekJuaVpwalRyNU8rOVJzeWR5OUZ6VTR2Y0RRdkw0VGxueHNPRkZCUU1hdUtZN0NJemdYUEIvdGc2RFJLQWdXRUVNWFNlWmJMMzFBc24wdm16QlRjNi8yTHJBTVJBS1J2VzRUdkV4K1Z6UUNGRUVJSUlZUVFRcFE1Q1JpNFN6ejU1SlAwNmRNSHNFelN2L1RTU3lRbEpmSDIyMjlUcDA0ZHJkM2h3NGNCaUkyTkpURXhVZHQvN2RvMXUvNisvZlpiVnE5ZXJXMW5abVp5N05neHRtM2JwdTE3NTUxM21EcDFLbUNaL0FZWU5XcVUzVVhKVHovOWxKbzFhMkl3R0xTSmNvREhIMytjVHAwNk9UeU8vZnYzczJYTEZzYU5HK2R3ek0vUHoyRmYxNjVkYWRhc21iT25oRDE3OWxDN2RtMjc4OUxUMDVrMWE1WmR1MnZYcmxHL2ZuMjZkdTNxdEoraVpHWm04dW1ubjVLVmxWV2k5bzgrK3FnMjhSNFpHY244K2ZQdG51ZW5uMzdhcnYzRml4Y0pEdy9IYURSaU1CaFFWWlhwMDZlVGxwYW0vV3NOZ3FoVXFSTHZ2ZmNlWVdGaER2ZWJscGJHa2lWTHFGaXhJblBuemlVMU5aVlRwMDR4WmNvVTNOemNTRWxKNGNNUFB5UTRPSmhSbzBacDU3bTZ1dEtvVVNNaUl5TnAwYUlGclZ1M3Z1SG42TFp5ZDg4UEdMQys3NlFrZ1JCQ2lIdmM3bk5YdUpoaW5YeStrZXdDOWlYdEJ6U1ZjZ1MzaStuNk9kSzNmRUhtZ1Vnd0ZRZ1kxVEpDS0hsQkFqZFdla0JCemN0RW9OaTludWhjOFd6Nk9PVTZqVVRuVy9XbXhpK0V1SGZvM0wzek4xUkxCSk01TXdsRDJCQXRZQ0Q3MkI5bE5Eb2hoQkJDQ0NHRUVIY0RDUmk0UzNoNGVPRGg0UUhBdkhuenVIanhJaTFhdE9DZGQ5NmhRNGNPREI4K25JQ0FBTzJDOGV1dnYrN1FoMjNLK2VIRGh6TjgrSEJ0ZTgyYU5majQrTkMyYlZ1N2N5SWpJd0ZMcXYzZmZ2dU5BUU1HT0t4c0IyalNwQW5wNmZtcnBscTBhT0gwY2FTa3BMQjc5MjY2ZCs5ZW9zZGR1M1p0T25mdTdMQS9JU0dCR1RObW9DZ0tyNzc2cXQyeFJ4OTkxS0Y5WUdBZzdkcTFLM0hKQmtWUjBPdjFKQ2NuOCttbm4ycjcxNjlmVDFaV0ZxZFBueVl6TTVNVksxWUEwS3BWcXhMMVcxRFZxbFcxZ0k4S0ZTcFF2bng1L1B6ODhQWDFKVFkybGxXclZtRXltZWpidHk5RGhnd3BkUHpseXBXalNaTW1nQ1dMd2Y3OSsyblhyaDJ0VzdjbUt5dUxLVk9ta0pXVnhjeVpNM0YxZFNVOVBaM3M3R3l5czdQcDNMa3phOWV1NVpOUFBtSEJnZ1g0K1BpVTZyR1FuUTBYTDFveUFMaTZnbDRQUGo3ZzdWMzh1WVZ4YzdMcVVUSU1DQ0dFdU1mOWV1aWtkanR2alhxSldOcGFXdnQ3ZWREMUFWbDlmcXZsWGpsT1d0UmNzcU4vdDJSSHNxR2lXcDU5UlNsRjJRSGJmZ3E4NGk1NlBKcytZUWtVOEtsOEV6MExJZTVGaXFldnpRYWdncUEwRUxNQUFDQUFTVVJCVkpxWmpHdVZldWg4cTJKT3ZvaWFsVXJtdnVWNE5uMjh6TVlwaEJCQ0NDR0VFS0xzU01EQVhTUXhNWkhaczJlemRldFd3c1BEZWVxcHB6aDI3Qmh6NXN4aDZOQ2hEQmt5aENwVnFnRHd3dzgvVUw1OGVlM2M1Y3VYczNqeFlvYytIMy84Y2FkcDhndnozLy8rRjRBeFk4YlFyVnMzYmYva3laTlJGSVcxYTllaTArbElUMDluMTY1ZER1Y2ZPM1lNVlZYWnVIR2p3N0ZtelpvNW5hemV2SGt6WnJQWllYL2R1blZadDI0ZER6endnTlB6ckpQeDMzMzNIWHE5bnRkZWU0Mi8vLzY3Ukk5VHI5ZXpldlZxZkh4OGlJaUl3TjNkSFlBbFM1YVFsSlJFVGs0T1JxTlJLNWRnZmQ0dlhMaWdQYlpUcDA0NVBOWWM2MnA1RzdZQkNkWSt2djc2YS83NjZ5OWF0V3JGOE9IRHFWR2pCcWRQbithVlYxNWgyTEJoOU96WjA2R2ZqejZ5cEloY3RHZ1JodzRkWXZUbzBRQk1uVHFWQXdjT29OUHBHREpraU5QbkVpQXJLNHU1YytjNmxMa29zWXNYNGZwMSszMlhMNE9IQndRRVFGNXBoQnVTOTd6YmtRd0RRZ2doN21HcUNoR0hUOXZzVUc0MFlnQ0FaNXJXUVhjRG1RbEUwWXpuRHBBV05ZdWNVMzg1T1dvdEdsRzY1OXRTZWdBbnBRZGM4V3pXajNLZFJxSHp1YTlVZlFzaGhPTGhhN2V0b21MT1RBYkFFRGFFMURYVEFFaGQ4d0VlOVI5QzhTaGxnTGtRUWdnaGhCQkNpUDlaRWpCd2wvanV1Ky80NmFlZmNITno0NVZYWHFGang0NWtabVlTRkJURWpCa3pXTFpzR1FhRGdabzFhL0xHRzIvZzZlbXBsUkVBYU4rK1BVRkJRUTc5TGxxMHFNU3I3c0ZTRHVISko1OGt0OENrcmFJb0hEcDBpT3pzYkx5OHZJaVBqMmZhdEdubzlYcGNYRnkwZHRZSjg1a3paOXIxbVpPVHcrelpzN1dKZit2WVhWeGMrUFRUVDdYdG5Kd2N6R2F6bG0zQnc4T0RiNzc1eHVsWXUzWHJScDA2ZGZDMldlRWVHaHJLYTYrOVZ1UmpqSWlJMERJcktJcEN1WEw1TlIwWExWb0V3RGZmZk1QR2pSdFpzbVNKZHV6cnI3L213SUVEV2xCQ2JtNHVxcXJhUGRhaVNoc2tKQ1R3d3c4L3NIcjFhaDU0NEFGbXpKaEJhR2lvZGp3b0tJZ1dMVnJ3MldlZkVSY1h4d3N2dklCT3A3UHI0OFNKRS96NDQ0K01IeitlQ2hVcUFKWXlDQTgrK0NCVnFsVGhndzgrb0dYTGxqejAwRU5jdkhpUmhRc1hNbW5TSk9yWHI4K2NPWFBZdm4wN2x5OWZwbkxsVXF4T2M1WU53UEtnSVM3T0VqeFFzK2FOWlJ4d0ZqQWdHUWFFRUVMY3c3YWN1Y0MxOUV4dHU2UnovcGIwOWZsLzh3MXFWdjlXRCsyZWxIUDZMOUkyemNONGRyZjlBVlVGUmNsYnJGdTZqQUlLWU02N1pWOTZ3QVhQME1jbzEzbTBsQjRRUXR3MG5VZTVBbnNVekJtV2dBSFBwbytURmpVYk5Uc05OU3VWdEtqWmVQZDQ1ODRQVWdnaGhCQkNDQ0ZFbVpLQWdidEVvMGFOeU1uSm9YLy8vc3lkTzVkUFB2bmtoczVmdG13WmJkcTBjZGgvNHNRSmZ2amhoNXNhMjRrVEovanV1KyswakFLMkpRdmVlKzg5dS9JRXc0Y1BwMEtGQ256NDRZZmF2dWpvYU1hT0hXdlhwN1c4Z2NGZzBDYnZ3YktLL3NTSkU5cksvaHZsNHVLQ3A2ZG5rVzFzU3pmY2lEWnQydEMvZjM4ZWV1Z2h3RkxPWWY3OCtWclpBb0Q1OCtmendBTVBhTnM1T1RsRVIwZXpjZU5HMXE5Zmo3Ky9QNk5IaitiQkJ4OGtPenViSTBlT2tKbVpTVlpXRnBtWm1kU3ZYNThEQnc2d2ZQbHk0dVBqZWV1dHQ3VHhwcWFtTW5YcVZGcTFha1c3ZHUwNGNlSUU1OCtmcDFXclZqUnMyQkJWVlRFYWpUUnUzSmlPSFR1eWI5OCtBQUlDQXZEMzkyZmN1SEhrNU9RUUVCQlFxc2RQdFdwUXZyeWxORUZ1cmlWUUlDRWhmNEkvSndkT25JQUtGU3lCQXlWUldCQ0N5UVEyZ1NoQ0NDSEV2V0w1WWR0eUJLcFdZcUJZcXFvdGNBK3RWb25hRlgyTGJpK0tsSDFpRSttYjVtRThkOEQrZ0pxWHlDRnZocjkwcFFmVXZQOFdlSFVWSFo0UDlzWFFlUlF1NWFXY2hCRGkxbERjdlBJM1ZBVUZNMnBta3VXWWh3OWVZVU5JM3pnWGdJenRpL0VNZlFMWEt2WEtZcWpzM2J1WDBOQlF1OEQ1bjMvK21VYU5HbEczYmwxdDM0VUxGOURwZEZvbXdJTE9uajFMdVhMbHFGaXg0azJOUjFWVngrd3ZUaHc5ZXBUcjE2L1RybDI3VXQxUGZIdzg3dTd1K1ByZW10L2RxYW1wREJzMmpGNjllakZ3NE1BU24yZk5UbG5hYXliT2JOdTJEWDkvZjd2WHo5YUJBd2ZZdG0wYnp6Ly92SmI1VVlpN1dXSmlvbDNHVjFzWkdSbm9kRHB0RVZSeGpFWmprVDl2bVptWjZQVjZYRjNsOHIwUVFnZ2hiai81aStNdTBiUnBVNW8yYmFwdGg0U0U4T3FycnhaNzNvRURCNWczYjE2aHgrKy8vMzRHRHg1YzRuR1l6V1ltVEpoZ3QyL2R1bldjUG4yYThQQnd2dm5tRzdzVi9iWmlZMk9KaVlraEppYUc1Y3VYOC9qamhkYy90QTBZc0pXWW1BakFYMzg1Uy9kcUVSQVFZRGNwYjJ2UG5qMDg5dGhqaFo1clZab3Z3RU9HRENtMnpZc3Z2bWkzZmZic1didlg4ZkxseTh5ZVBkdmhQRmRYVnp3OVBmSDA5TVRYMTVjS0ZTcXdkZXRXM25qakRhWk1tWUxCWUdEdTNMbGN1blNKeE1SRSt2YnRDMWd1VnE5Y3VSS0E2M25sQWdxN3lPRG41MWV5QjFvVUx5L0x2MWFCZ1pZeUJSY3ZXZ0lKd0JKRWtKME5EendBQlRJa09KQ0FBU0dFRUVKak5KbUpPSHpLWmsvcFV0d1BDSFYrVVY0VUwvdm83NlJ0bWtmdXBhTjIrOVc4Z0l5YkxmT2d4WFhZOXFQbzhHajhLT1U2ajhHbGdtUEdNQ0dFdUJtSzNtYmlTbEZSVlFWemVuNnB1WEpkeHBLNWJ6bm01SXVBcFRSQithRTN0K2lnTk02ZVBjdkVpUk5wMkxBaEV5ZE8xSzQ3ZlB2dHR6ejMzSFBhaFBQMjdkdVpNV01HZGV2V3RWdW9ZR3ZxMUttMGJ0MmE4UEJ3QUk0ZlAxNW82YjZDUER3OENBNE94bXcyTTMzNmRDcFZxc1R6enorUFRxZERWVldXTGwxSzNicDE3YTdmTEYrK25IMzc5dGtGREZ5L2ZwMWx5NVl4ZE9qUVlpZkN2L3JxS3c0ZE9zVFNwVXZ0TWppV2x0bHNKaUVoZ2JTMHRCS2ZvNm9xRXlaTXdNUERnMG1USnQyeW9JRzVjK2ZpN2UzTmwxOStDVml1QlhsNmVtcEJJU2RQbmlRaUlvTEJnd2VYU2NEQWxpMWJtREpsQ2s4OTlaVDJmaWxPZUhnNHNiR3hyRnExQ3JmQ3JtblkyTFZyRng5ODhBSDkrdlZqMEtCQk56dmsvemszK256ZGlBMGJOckJzMlRMT256OVB3NFlObVRGanhtMjl2K1RrWko1KyttbDY5KzdOcUZHakhJNUhSRVR3L2ZmZk0zLytmSUtEZzR2dEx6SXlrcFVyVjdKZ3dRS0hvSURNekV6dGZxelhBQXVUbloxZFpNYlQ0dHlxWUNVaGhCQkMvRytUZ0lHN2xQVkxhbkV1WHJ4WTVIRlhWMWRxMWFwVjR2dDE5aVg2c2NjZUl6dzhuRU9IRGdFUUhCeXNSWjVibVV3bTVzeVpROFdLRmVuUm93Zno1OC9IMTllWHJsMjdPcjJmYytmT0FWQ3BRTjM3Mk5oWUVoTVRtVDU5dXRQenNyS3k2TldyVjZFQkE2R2hvYno1NXB0RlBzYWpSNDl5OU9qUkl0c1VsSnljN0JERUVCMGRqYXFxckY2OTJtNi9tNXVibG9VZ0pDU0VvVU9Ib3RmcjhmWDF4ZHZiR3k4dkx3d0dBd2FEZ1pFalIvTFFRdzh4Y3VSSWgvdU1pSWpnUC8vNUQ1Y3VYYUoyN2RyVXJsMGJrOGxFVUZBUWdZR0JWSzllbmVyVnEydGZnT0xpNGdDb1d2VU9wNjcxOTdka0hyaDB5VktXUUZVaExRMmlveUVrQklxNjBGRFlzZHpjd29NSmhCQkNpSCtvRFNmUGtaNlRYeGFxNUZQVCtlVUlYSFU2K2pkeC9uZVNLSVJxSnV2SUd0STN6eWYzeWduN1E2Z282czFtRkxDZWFGMnBtdmZLS2dvZURYdFNyc3RvWENyZVg5cWVoUkNpU0lyZUpnTmYzbWVST2VPNlhSdmZKejRpY2FGbElqTW5aaGNaMnhiaEZWWjh3UHl0VkxObVRXYk1tTUc3Nzc3THdvVUxHVGR1bkVPYkN4Y3VNR1hLRkhyMDZNRUxMN3hRNHI1ZmZmVlZjbk56aTEybGF6UWFDUW9LNHNzdnYwUlJGQUlDQWxpMmJCbXhzYkc4ODg0N3VMaTRzSHYzYnBZc1djS0hIMzVJNDhhTm5mWmpNcG1ZTW1VS1I0NGNvVUdEQm5UbzBFRTdkdWpRSVJJU0VyUnRWVlhac1dNSDlldlhaOHVXTFlXT3JXUEhqZzRsQzI4bFJWRjQ3cm5uZU91dHQzanZ2ZmVZTkdrUzJkblpKVnFRQVpaRkdRV3ZqWnc2ZFlxclY2L1NvMGNQYmQvaXhZdFp2MzQ5MzMzM1hhR0xVUXI2N0xQUFdMVnFsZDArZDNkM2F0U29RZmZ1M2VuVnE5ZHRmVzV1MXVuVHA4bkl5SEI2SFNvbkp3Y1hGeGVIUUpIbm5udU84K2ZQNCt2cnk5S2xTNHNONE5pOWV6ZHZ2ZlVXQU9QSGo3ZDd6ditwTm0zYXhQVHAwL0h6ODZOVHAwNjNORE5HWVRadjNvelpiQzQwbThoZmYvMUZRRUJBaWE3bmdpVUFxa3FWS2plZFFTQWlJcUxVbVZvQmZ2dnR0Mkt6dFFvaGhCRGluMDhDQnU1U2h3OGZwbGV2WHNXMk14VlQ3MzNJa0NFWWpVWlVWU1U3T3h1OVhuL0RFZXZWcTFjSFlOKytmUmdNQnFwVnE4YlpzMmUxNDBhamtlblRwM1BvMENFKytPQURXclJvUVd4c0xCOS8vREgrL3Y1T1UzR2RPblVLTnpjM2dvTHlWMUhGeE1SdzdkbzFYbi85ZGY3MXIzODVIVXZQbmowcFY2NWdEY1o4V1ZsWldqQkNZYnk5dlduVnFoVUhEeDZrWXNXS1ZLdFdyY2oyUnFPUnMyZlBNbi8rZkx2OXVibTVxS3Jxc04vSHgwY0xHQUFZTUdBQUdSa1pmUGpoaCtqMWVpWk1tT0QwaTh5SkV5ZjQ5Ny8velpBaFF3Z0xDK094eHg3amtVY2UwWjYvL3YzN081eVRrWkZCZW5vNkJvT0IzYnQzbzlQcHFGMjdkcUdQNWV1dnY2Wng0OGEwYXRXcXlNZDh3eFFGcWxhRmN1WGcxQ2xMMEVCV0ZwdzhDZlhxRlY2QVdWRXNRUU1GQWxBbzVuMHRoQkJDL0JQOWVzaW1ISUZhK0svUGdsVFZyRTFvOTZ4WEV4OFBDYm9yRWJPSnJFTy9rYmI1QzB6WFl1eVAyVTd3bHpLcGdFSmVaZ0xJZXpIek8zSnY4RERlRDcwa2dRSkNpTnRPY2JQL1BxNmdZRTVQdE52bkZ0d0tyemFEeWRpK0dJRFVOZE5RczFNeGRCNXpXOGRtTnB0NS92bm43Y2VuS096WnM0Zm5ubnNPc0h3Zlg3WnNtVFlaN2VucHlkNjlleGsrZkxoMnpzTVBQOHhUVHoxVjVIMjk4TUlMeGE3Uy9mTExMN1hTZm9xaUVCNGVqbytQRDE5Ly9UV3Z2dm9xczJiTjR2MzMzMmZNbURGTW5EaVJtVE5uT2l6UVVGV1ZUejc1aENOSGp2Qi8vL2QvZHNFQ0FFdVhMbVh2M3IxMnEra1ZSU0U2T3BybzZHaUhNZVhtNXBLYm0wdmJ0bTF2K1dycGdobzBhTURISDMvTTVNbVQyYkZqQjYxYnQzYklvdWpNenAwN09YejRzTU4rYXdCRXAwNmR0SDE3OXV5aGZQbnlKUTRXc0JVU0VrTDU4dVV4bVV4Y3ZYcVZreWRQY3ZMa1NZNGVQZXFRS2ZOdTBxOWZQd0lEQTJuWXNLSGQvZ1VMRmhBWkdjbkNoUXNkRnROWUpTY25zMm5UcGtLdmtWbEZSRVRjc3ZIK3IvanZmLzhMd01jZmYwek5rcGJGTEtXc3JDeHR3VkNOR2pVSUNRa2hNek1UUUNzWkVCc2J5OG1USituYnR5OVhyMTUxNk1OZ01PQmxrN0V6T1RtWnYvLyttMkhEaHJGeDQwYUg5dGFGV3FkT25YSjZ2SHIxNmc2THFWNTU1UldIVEIxcjFxemg2TkdqdlBMS0t3NTliTisrM1duZlFnZ2hoTGczU2NEQVhlcisrKzluOU9qUnhiWTdmUGd3Q3hjdWRIck1iRFpUczJaTkhuNzRZUm8zYnN5Z1FZTjQrZVdYZWVpaGg0aUtpdUtISDM3ZzlkZGYxMUw3N2RtemgzcjE2bkg1OG1VV0xGaEE4K2JOdFhyM3VibTUvUG5ubnpSdTNOaXVobDk4ZkR3alI0NGtOamFXOGVQSDA2SkZDOEFTd1gvdTNEbSsrKzQ3cDVILzI3ZHZKeVFreEM1NFljbVNKZWoxZWxxMmJPbjA4V1JsWlpHVGsxTmthdjFUcDA0Vm1wYXdvTVRFUlByMDZlTjBkWDlXVmhacGFXbTgvZmJiSER4NGtHSERockZpeFFxN05wR1JrY3lmUDk5aGYwR1hMMS9tM1hmZjVkeTVjNHdZTWFMUXFPZEtsU3BScVZJbEprMmFSTHQyN1JnN2RxeGRYVFNUeVVSTVRBekhqaDNUL28yTGkrT2pqejRpS0NpSTFhdFgwNnhac3lKcnBXM1pzb1h6NTgvZitvQUJLeDhmcUZYTEVqUUFrSmtKY1hFUVZFUjZYUWtZRUVJSUljaktOYkVxMm5iU1dxV2tNOVcyZ1FVRG1rbzVnbUtaYzhuYzl5dnBXNzdDbEZndzBGUkZ4Vko2UUMxdHBJRDFic0NoOXJWN25jNlU2L1lhcmdHRkIzZ0tJY1N0WkpkaEFGQVZGYkxUVUZYVjdqT3FYSmV4NU1Uc0l2ZnlNUURTb3VaZ1NyeUF6K1BPcy8vZENxcXFjdjc4ZVI1KytHSHExYXRYcWo0V0wxNU1VbElTYVdscGZQenh4NERsT3NYV3JWczVkKzRjVHp6eEJHRDVqcCtjbkZ4a1g5bldNbnMybm56eVNUdzhQTFJWNE43ZTNreVpNb1V4WThhd2JkczJoNENCbzBlUDhzY2ZmL0RrazAveTdMUFBPcjJmUm8wYThja25uNVRvOFMxZnZ0eGhrUUxrTHg1d3hscUtJRE16MCtuRUpZQk9wNk5DaFFxQXBVekFvRUdER0Rac0dJODg4Z2hMbGl6UjNodEZsWnEwU2s1T2RnZ1lNSnZOckYrL25ucjE2bW1MVU9MajQ0bUxpeXRSbjg0ODg4d3p0RzNiVnR2ZXYzOC9iNzMxRmxGUlVmVHQyN2ZVNzZIYlRhL1hPMTJSZnZUbzBTTFR5UHY2K3BLZG5VMWtaR1NSQVFQbno1OW45KzdkVktwVXFkRFgrNS9vd29VTHVMdTczL1pnQWJDODkxSlRVN1h0M3IxN2E3ZUhEeDlPLy83OXRhQ215TWhJSWlNakhmcXd0clBhc0dFRExpNHVORzdjMk9sa3ZtMjd6WnMzTyt6djJiT25ROEJBdTNidEhCWlpIVHg0a0JNblR0QzVjMmVIUHE1Y3VTSUJBMElJSVlUUVNNREFYY3BnTURoRUh6dFQxQmZlVmF0V2NmVG9VYWVwL0RwMTZzVGZmLzlOYkd5c0ZqQXdhOVlzNnRTcHc3aHg0emgzN2h3VEowNWs5dXpadUx1N3MyYk5HcTVldmNwTEw3MWsxNCsvdno5QlFVRU1IejVjQ3hZQVMwbUY5OTkvSDNkM2R5MVZ2dFhCZ3dlNWRPa1NUejc1cExZdklpS0N6WnMzTTNEZ3dFSnJaMW43S1N6eUdxQnAwNlpNblRxMTBPTzJCZzRjYUxkOThlSkZ2djc2YXc0ZlBxdzlyNG1KaWZUcjE4K3VQdUdOaUlxS1l2YnMyWGg1ZWZIcHA1OXF6N1dWdHVvTUtGKytQQjk4OEFILy9lOS8rZkxMTHdrUEQyZmN1SEYwNk5DQnBLUWtCZzRjU0U1T0RvcWljUC85OS9QZ2d3OHljT0JBQWdNRG1UeDVNcG1abVF3WmtwODIwdm9GMzVxRndtdzJrNXljVE9YS2xVdjFXRXJNMXhjQ0E4R2E2ZUhhTmZEMnRwUXVjTWJkSFRJeTdQZEp3SUFRUW9oN3pPcm9HTEp6TGIvL0NrN2lGRVZGUmNtYjJLN2c1VUhYQndKdjJ4ai81NWxOWk81ZlR0ckd6N1ZhM1ZhcUNqb2wvOWtzVGVrQnkzbHFYcWlIWWhkdTRIWi9HN3k3dllwcnRVYWxINzhRUXBTQ2JjQ0FDaWlxSlhPS21uWVZ4VHNndjUySEQvN1AvOEQxQmM5cVFRT1orNWNEM05hZ0FZQW1UWnJRcFVzWGR1M2FWZUp6cWxhdFNvMGFOVmkrM0RKR1JWRzA0SG1kVG9lcnE2czIwUStXMWR3bFNkbDkvLzM1bVY5TUpoTXVMaTUyazRNQWdZR0JMRnEweU9saWhnWU5HakIvL3Z3aVMwT21wcVpxbVF5S2MvNzhlYWY3SXlJaVdMUm9VWkhucmxxMXlpR1Z2NVczdDdmMjNLbXFTbXBxcWhZd29TZ0txYW1wUlU1bWUzdDdGN2xZWWUvZXZWeTdkbzFISDMxVTI3ZDc5MjRBMXE1ZFMxUlVGSkFmcEdITktHSFZxVk1ucHpYaWJZV0dodEtoUXdlaW9xS0lqbzYrYXdNR1NzdG9OQklhR3NyMjdkdUxmSHpXN0FLTkdqWFNudGQ3UVVuS2pOeEtqUm8xb252Mzd0cDJabVltbjMvK09XQUowbG03ZGkwdFdyU2daOCtlZHVkZHVYS0YrZlBuTzR4MTNicDFoSVdGRVJJUzRuUWhVbVptSnIxNzl5NVJkaFFoaEJCQ2lGdEJBZ2J1VWlYOUFubm16Qm1uKzArZVBNbjgrZk1aTkdnUVFVRkJXaVRzOXUzYjhjK2J1TFZHWnUvWXNZT0RCdzl5K2ZKbG5uMzJXYnk5dlprMGFSSmp4b3hoM3J4NVBQSEVFM3p6elRjRUJRWFpCUVVBdUxxNjhzNDc3OWp0TzNUb0VBY1BIdFMrbkcvYXRBbUFnSUFBY25Oeitmenp6L0h5OHFKejU4N2s1dWJ5N2JmZjh0TlBQOUdrU1JPZWVlWVpyWjhmZi95UmxKUVVQRDA5VVZXVnFLZ28zTnpjYU5TbzhBdXRTVWxKMnBmUTR1VGs1Tmh0Ky9uNUVSMGRUZE9tVFduUm9nVXRXclRBejgrUEsxZXVzSGZ2WG9lSStlam9hQzBsV1VFVktsUmcrL2J0ckZxMWl1Yk5tek5od2dSOGZIdzRjZUlFdTNmdnhtQXdjUFhxVmRMUzB1eXlDQUQwNmRPSGhnMGJNbVhLRktaTW1hS1ZhSGptbVdlb1diTW1UWm8wMFNLR3QyL2Z6a3N2dlVSOGZEd3Z2L3d5SVNFaFdqL1c3QkNSa1pGY3ZueVpJMGVPa0ptWldlU0ZpMXNtSUFCU1VzQWEwQkliYThrKzRPekxuTE9NQ3hJd0lJUVE0aDVqVzQ2Z3RKNE9yWU91cEhVTTdpV3FtYXhESzBtTG1vM3BlbHlCWTViYUR6cUZtOGdvWUFrelVQUDZzdTNGdFdwRGZIcThoVDZvZVdsSEw0UVFOMFhSNTAvcUtwWmFLWUNDT2YwNk9wdUFBY2dQR3JnMnQ3Y1dXSlc1ZnprNU1UdnhiUG80WG0zK0Q4WEQ1OWFOVFZFd0dBem85WHF5czdPWk9IRWkzdDdleGRiU3ZuYnRHdjM3OXljOFBCeDNkM2YwZWowR2cwRkxTeDhlSGs3cjFxMEpEdy9YemhrNmRLamRaSjh6dTNidDR2TGx5d0NzWExtUzMzNzdqWWtUSnhJWW1CK01OM0RnUUZKU1V1ek95OG5Kd1d3Mk95MHJ1V2pSSW0wbHY5WFpzMmVaTkdsU2tXT3h5czNOTGZMNDY2Ky9icGZtSEN6WkIyYk1tRUZZV0JqZHVuVnpPR2Y1OHVYRXhNUTQ3TGMxYytaTXRtN2RXdWp4VWFOR0ZUbUorY3N2dndEWVpaVmN0V29WRlNwVXNGczhjdURBQWJadjM4N2pqejl1bDBxOVJvMGFSWTdQeWxyYW9HQW14N2k0T0NJakl6bDA2QkJYcmx6UlZuS0hoNGNYMm5kQ1FnTGZmUE1OdTNmdkppTWpnK0RnWUFZTUdGQm92WHFBOWV2WDgrdXZ2eElYRjRmQllDQXNMSXpubjM4ZUg1LzhuNU9OR3pjeWJkbzBubm5tR1o1Nzdqbm16WnRuVjBMQWVoMnNlZlBtZGhrelRTWVRQWHYyWlB2MjdVUkdSam9OR0VoUFQrZjMzMytuWHIxNlJUNW5GeTVjNEx2dnZtUGZ2bjFrWkdRUUZCVEU0TUdEMmI5L1B4RVJFVXllUE5rdWU4UHRkdjc4ZWNhTUdVTkdSZ2FUSmswaUxDd01zR1NOK08yMzN6aDE2aFFKQ1FsNGUzc1RGaFpHZUhnNEJvTUJnQWtUSnJCbnp4NnRMMnYyaGZIang5T2pSNDhidXI4YmVaOVVxMWJON2pNa09UbFpDeGhZdm53NUdSa1pEQnMyak9EZ1lMdnpUdVZsNExRTkdOaS9mejluenB6UitrdFBUMmZ2M3IxMjUxbXZXWjQrZlZvcjcyRVZHQmpvY0Q5Z3llSmh6VEJpbFptWmlkbHMxajdiYk5sbVRSQkNDQ0dFa0lDQnUxUkp2MENhQ3BsWXJWU3BFazgvL1RRREJnd0FMRitpZXZmdXpabzFheHorMEFSTHFyUGV2WHZ6MEVNUEFWQzdkbTNHang5UHpabzFVUlFGVDA5UDNubm5uUkt0ZGt0TFMrT0hIMzdBYkRZRDRPUGpRM2g0T0JVcVZDQTVPWm1VbEJTR0R4K093V0JnNmRLbC9QVFRUN1JxMVlxMzMzN2JyaWJmcFV1WHRNbDRSVkdvV3JVcWI3LzlkcEVsQ1U2ZVBNbjc3NzlmN0JnQmgyaDVMeTh2ZnZ6eFI0ZDJNVEV4VGxNQUFyaTd1enM5MXJCaFF3WU1HRUNGQ2hVWU9IQWdPcDFPdTAvcktnQVhGeGNhTldyRUk0ODg0bkIrclZxMW1EZHZIcXRYcjZacjE2NkFZMGFFSFR0MjhPNjc3eElRRU1CSEgzMUVhR2lvM2ZGcTFhclJ2MzkvVnF4WVFWUlVGQzR1TGpSdjN0eWhodUp0RXh3TVI0OUNUZzZZelhEeElqajdBbXRiaDlGYXNMbVlpeUpDQ0NIRVAwbGFqcEUvVHVTbnhpOTVkZ0ZRYkNvWFBOdnNuN1d5N3FhcEt0bEgxNUc2WVJhbXE2Y2RqaW1LQW9xQ1N1a3pDb0NLMmZvQzJMeHVycFhyVWU2aGwzQ3Y0NWorVlFnaDdpaTdrZ1NLOWxsbHpraDAybHp4OEtIaTZOOUlYUElpeHJPV1lIeFQwZ1hTb3VhUXZtMFJockFodHl4d1FLZlRhYW03cmZYQVgzamhoV0luOW0yL0cxc243RXJpNE1HRFJSNTNkM2NuS0NpSWpJd01hdFNvd2JWcjF4ZzVjaVJ2dnZtbU5wbWFtWmxKY0hDd051RlltT1BIajdOMTYxYnR1b2l0VzFHU3dLcGx5NVlPV1JxdEdST3JWcTNxZEJKNHk1WXR4UVlNQU5Tdlg1OWh3NFk1N0gvampUZUtQTy9FaVJNT0MyQU9IVHJFeVpNbkdUaHdvRjFKQXBQSnhQYnQyK25WcTVkREt2WGlHSTFHN1g0S3BtYWZOR2tTaVltSmhJYUcwcXhaTTJKaVl0aStmVHZIamgzajIyKy8xU2FmclpLVGt4a3paZ3dlSGg2MGFOR0MrUGg0RGgwNnhIdnZ2Y2Vycjc3cTlEMjViTmt5ZnZ6eFJ4NTg4RUZxMUtqQm9VT0hXTDE2TlgvLy9UZHo1ODR0TkFORG8wYU5NSmxNL1BYWFh5UWtKTkN0V3pjOFBEd0lLbERLMFd3MjA3SmxTNnBWcThhV0xWc1lNV0tFdzRLVE5XdldrSldWUmQrK2ZRdk5SbkhtekJsZWZ2bGwwdFBUcVYrL1BvR0JnY1RGeFRGcDBxUTdzNkNrZ05UVVZONTU1eDNTMHRKNDZhV1h0SitsNjlldjgvcnJyeE1RRUVDVEprMHdHQXpzMzcrZmxTdFhjdm55WlMyWW9rMmJObFN0V3BVMWE5YWdxcW9XSkZCWWFZTEM3Zzl1L0gzaVRISnlNcEdSa1hUcDBzWHBKTDcxTThEMmV1ZlNwVXZ0Mmx5K2ZKa3BVNmFnMSt2dGdtd0EvdmpqRDIwaEZsaXVLL2JyMTg5cCtWZG4rNndHRFJwVTdHTVJRZ2doeEwxTkFnYnVRZ1ZYN0plR241OGZnd2NQdHRzM1pzd1l4b3daVStJK2JDUFJGeXhZWVBlSGN0V3FWWms5ZTdiVENPYXdzRERXclZ2bnRFOWZYMTgrK2VRVHFsV3JCa0MvZnYyNDc3Nzc2TktsaTBQYjhlUEhNMzc4ZU14bU00cWlGSHZ4Zk9iTW1RRGE1UHl0MHJwMWE2ZnB3VXFpY2VQR0R0dnIxNjh2MFdQeTh2S2lYNzkrUlk3ci9mZmZwMW16Wm5aZlBHd05IejZjNGNPSGwycnNOODNGQldyV2hCTW5MTnRYcjBLbFNsQnd0WWp0MkszUGgyUVlFRUlJY1ErSlBIeWEzTHlMaWJZbEJvcWxvdjN1YkZ5bElpR1ZDZytxdk5ka0g0c2liY01zY2k5SDJ4OG9FQ2h3TTh4NXI1WHRxK1ZTOFg3S2RSMkxSNE5IN0FJSWhCQ2lyTmhtR0FCQU5RTTZ6T2tKaFovajRZUC84MHRJaTVwTnhyWkZxTm1XRmF0cVZpcHBVWE5JaTVvRGdGdHdTeFFQSC9SVjZxRjQrT0JldHlzdTVhdmYxSGhuelpyRjNMbHppMnhUVktyOHd0cWxwS1N3WWNNR2JUc3VMZzVYVjFlcVZxM3FjRjY5ZXZWbzNMZ3hzMmJOWXNLRUNVeWVQSmxQUHZsRSszNy93QU1QOFBUVFR4ZDUzNnRYcnk1MGhYNTBkTFREZ29EQ1pCUXMzM2NIZVh0N095MlZXZHcxbDhXTEYrUG01bWFYMWZIWFgzOUZwOVB4OE1NUDMvUzR6R1l6Y1hGeExGeTRrSFBuenRHK2ZYdUg4bzk5K3ZTaFc3ZHVkdGtYWnN5WXdmcjE2OW15Wll2RHdvMjFhOWRxV1N1c2oyL3o1czFNblRxVitmUG4wN0ZqUjRjQWdEVnIxakIvL256dHVsaDZlam9USmt3Z09qcWFYMy85dGREWHVIMzc5clJ2MzU2elo4K1NrSkRBa0NGRENpMjlxU2dLZmZyMFlkNjhlYXhhdFlwbm4zM1c3bm40NzMvL2k3Ky9QeDA2ZE9BLy8vbVAwejVtekpoQmVubzZZOGVPdGN1Q3NXTEZDbWJQbnUzMG5Oc2xOemVYOTk1N2p3c1hMakJvMENDNzlQMTZ2WjZYWG5xSlJ4NTVSSHNOakVZanc0WU5ZOCtlUFZ5OGVKR3FWYXRxSlVJMmJ0eUkyV3d1OGpwblVmY0hOLzQrY2NiWDE1ZVBQdm9JTHk4dmxpeFp3b0FCQSt4K1Jxd0x2YXdaQnZidjM4LysvZnVkOWpWMTZsU3RKR3A2ZWpwOSsvYmx4UmRmdEN1TDByOS8vMExIOHNFSEg5aGw2Z0JMdG84REJ3NDRMZDhhRlJYbE5HdXFFRUlJSWU1TkVqQWdTcVJnVksyN3UzdXA2OE5aZ3dYQThvWEFXYkNBclpJR0FOenFRSUhiNlZhTnRVMmJOcmVrbjl2RzI5dFNpc0Nhc2pFdUR1clVzVzhqSlFtRUVFTGM0eUlPbjlKdWx6aFlvSUNuUStzVTMrZ2VrSE5xSzJrYlptRThYM0FWYVY3QmdWc1FLR0JONm1EN1o2cmVGUUFBSUFCSlJFRlVXcm40VmNQUWVReWVvWDFCK2QvNW0xUUk4YytudUhrVjNBT0tpam4xV3JIbmx1c3lGa1BZRUZKV2ZVRFdnUWlINHpreHV3RElqdjREZ0xTbzJRUzh2ZGVoWFluR3FTajQrZm5SdDI5Zm1qUnBVbVRiMmJObkYxdTJZT3ZXcmF4WXNZTEpreWRqTkJxcFhyMDZMN3p3QWlhVGlkbXpaNU9hbXNwNzc3MUgzYnAxMmJadEc0bUppUTZUaVlHQmdjeWFOWXZWcTFmYkxRYkl6czdtK3ZYclJkNS9VUlA5VmFwVXNadjRMY3J1M2J0WnYzNTlpZHJlYWprNU9VNGZwNm9XL3B0MHo1NDk3Tnk1a3dFREJ0aXRvczdKeWFGang0NVVybHk1MU9PWlBIbXkzYmEzdHpjREJ3NTB1bkxhV2JtRXNMQXcxcTlmVDJ4c3JNT3h3TUJBdTJBQmdJNGRPN0ptelJyMjd0M0x2bjM3SExKS0ZFeGJiekFZR0RGaUJPUEdqZVBQUC84c2NWQkljYnAzNzg2aVJZdFl1WElsQXdZTTBGYWc3OWl4Zzh1WEx6TjQ4R0M3ZFBlMmpoMDd4dW5UcDNuZ2dRY2NTbWIwNnRXTDlldlhFeDBkN2ZUYzIrR3p6ejdqNE1HRDlPalJ3MkdSazdlM3Q4UFBvRjZ2cDBXTEZseTRjSUhZMkZpbkFUNmx2VCs0OGZkSllSbzBhTUJmZi8zRm9rV0xTRWxKNGNVWFg5U09HWTFHN2JHWVRDWSsvL3h6d3NMQ09IcjBhSkY5V24vT0NudHRiVm1ERWtKRFF4M0tjMnpjdUJFWEZ4ZW5uNnQzOHJVWFFnZ2h4TjFQQWdhRUVMZFg5ZXFXMGdRQWFXbVdmMjFURGRwK21iR1dKSkNBQVNHRUVQZUlwTXhzdHB5NUFHaGxwVXNVTW1CN3FkNVZwN3ZuQXdhTXNYdEkvZjBUakhFRko2cnlBZ1c0K1VBQks5dlhSK2NkZ0tIamkzZzFmeEpjbkFSQkNpSEUzVUNuczVTSkF5eS9RWFNZMDY2VzZGVEZ3d2ZmSno3Q3ArZmJaQjM5Zzh6OXYycWxDZ3BTczFKUnMxSnVxRnhCVWxJU1o4NmNBZUROTjk5RVZWV3Q1cmJKWk5MK2J6S1p5TTNOSlRjM2w1NDllNUtUazhOLy92TWZldlRvZ1orZkgyYXptYTFidHhJUkVVRnNiQ3cxYXRSZzdOaXhoSVNFWURLWmNITno0OUtsUzh5WU1RTlZWZm44ODgrcFdMRWlZSm5JKytLTEw0aU5qV1hFaUJGMms4WVZLbFJ3bUpCZXQyNWRvVmtWUzhMUHo0L09uVXRXc2lZeE1iSE1BZ2IyNzkvUFUwODlkVVBuckZ5NWtvb1ZLOUt2WHorN2dJR3BVNmRxcFJKS0t5UWtCRDgvUCtMaTRyaDgrVEtOR2pXaVg3OStEaW5jclU2ZlBzMkJBd2VJalkzbDRzV0xuRHRuS2YrVW5aM3QwTFpSbzBaT0YzWTBhTkNBdlh2M2N1SENCWWRqemlaZzY5YXRpMDZuYzlxK3RMeTh2T2pXclJ1UmtaRnMzYnFWamgwN0FwWnlGYTZ1cmp6NjZLT0ZubXVkRUc3VnFwWFQ0N1ZyMTc1ams4YkxsaTFqM2JwMWhJV0ZNVzdjT0tkdGNuTnpPWExrQ0ljUEgrYjgrZk5jdkhpUnVMZzR3UG5yZHJQM0J5Vi9uNnhkdTVhMWE5Y1cyay9idG0zcDA2Y1B5NWN2cDFhdFdscldWdXRrdmw2dkp6VTFsV3ZYcmpGdDJqUkdqUnJsME1maHc0ZEpTN05rZExIKy84eVpNM2FsWmEwQkNMWnk4OHA2bGlTNFFBZ2hoQkNpTVBLWGhCRGk5dkwwaElvVjRWcmVDcFlyVit3REJxUWtnUkJDaUh2WXI0ZE9ZYmF1MUZOdXJCeUI5ZGZtdjBKcTRPdmh2RHpSUDEzdXBhT2svdjV2Y2s3WnAzMVd0ZWZuNWdJRkZIQjZ2dUplRGtQSEZ6RzBkNnp0TElRUWR4dEZwMGMxNTAxKzVYMndtVXFRWWNDdUR3OGZQSnMram1kVFMvMzVuSmlkNUY2S3hweVZvclZ4QzI1MVE4RUNBUEh4OFV5WU1BR2RUb2VpS09oME9uUTZIUzR1THVoME90TFMwbkJ6YzhQSHh3Y1hGeGRjWEZ6UTYvVzR1cnJpNnVwSzA2Wk44ZlB6NDl5NWMweVpNb1g2OWV2ajcrOVBtelp0Nk5xMUt5bDUyZTY4dmIyWk1tVUtKMCtleE4vZm54ZGZmSkhjM0Z4eWNuSzAxUGtSRVJGY3YzNmROOTU0UTF1bGUrREFBZno5L2UxV2tyZHUzZG91UmJnemUvYnNZZm55NVU2UEhUNTgyR0cxZDJHc0U0R0ZLU3BUUVVSRUJDdFhyblRZbjVPVFU2TGE3SFhyMXVXNTU1NXoyRjlVR2MxMjdkclJ2WHQzdS9UOVJxT1JxS2dvcCsyUEh6OE9XRktqRjB5bDNxSkZDL3o5L2JYdFo1NTVoclp0MjZLcUtnc1hMdVRISDM5a3lwUXBmUFRSUjNiblpXVmxNWFhxVkhidTNJbGVyK2YrKysrblNwVXErUHY3czNIalJxY1pFdno4bkpkMXNqNE9aNitEczNOME9oM3U3dTVPSjNWdlJ0KytmWW1NakNReU1wS09IVHNTRXhQRHdZTUg2ZHExSytYTGx5LzBQR3VRUm1FbEQrN2tCUFBQUC84TXdCTlBQT0UwT0NNdUxvNzMzbnVQdUxnNHZMMjlDUTRPcGthTkdyaTZ1bkxreUpFaU0xdVU1djV1OUgzU3FGRWp1bmZ2cm0xblptYnkrZWVmMjdWNTRZVVhPSHo0TUxObno2Wk9uVG9FQlFWcDd3VTNOemY4L1B5WU1XTUdBUUVCZHVmcGREbzhQRHo0NVpkZnRIM212Q0N2MWF0WDJ3VW9PU3ZKa3BHUmdVNm4wNEt2YktXa3BHQXltVGg5K3JURHNZU0V3a3ZUQ0NHRUVPTGVJd0VEUW9qYnIwcVYvSUNCcENUSXpnYnJ4UUJGQVJjWCt5QUJDUmdRUWdoeGoxaHVVNDVBeTNWZkFyYk5CalM5OTdJTG1CSmlTVjMvYjdML3RsL2hxYW9xaXFKb3dSU2xwOXI4Tjc4elJlK0pWNXYvdzlCaE9JcDdPYWRuQ2lIRVhjZEZEN2w1QVFPcTVUL205QnNMR0NqSUxiZ1Zic0hPVnkzZmlOcTFhL1Bycjc4V2VuemN1SEUwYk5pUVljT2NCMmhaSjc0REF3TjU5ZFZYNmRhdG0xMWI2NFJZK2ZMbDZkeTVNODJhTlNNZ0lJQUtGU3JnNnVwSytmTGxNUmdNdUx1N3MyM2JOdjc4ODArN3ljWEZpeGR6OXV4WmZ2MzFWNVM4WHk0QkFRRzBhTkdpeU1kMTlXcmhHUndDQXdNZEp2cGpZMk1KQ2dweWFGdGNTWUlubjN6U2JuSWVMQk9LaXhjdnBrR0RCclJ1M2RyaG5LaW9LSzVjdVZMaytNRlNtOTFhVDkxV1lTdjZBYnAwNllKT3A5T0NNTUFTb0RCMzdseW43YTBUOFY5Ly9iWERzV25UcHRrRkRGZ3Bpc0xRb1VPSmpvNW0zNzU5ckYyN2xvY2ZmbGc3dm1USkVuYnUzTW5qano5T2VIaTRGdnl4ZCs5ZU5tN2M2SFFjaFUzd1cxOUhYMTlmcCtjVWZDN1MwdExJek15a1FvVUtUdnNycldyVnF0R3laVXQyN2RwRlRFd012LzMyR3dDUFBmWllrZWRaSDN0cWFxclQ0OWFBbWp2aDdiZmY1dDEzMytYOTk5OW4xcXhaZHVWS0FmNzk3Mzl6N3R3NTNuNzdiVHAyN0tqOXZDMWN1SkFqUjQ3Yzh2dTcwZmRKdFdyVjdBSUdrcE9USFFJRzlIbzlyNy8rT2lOSGptVHg0c1ZNbkRoUisxbHd5MXNzRXhJUzR0QjNjSEF3a1pHUkhEeDRVUHVaMjdadEc1TW1UZUx6eno4bk9EaFlhenRseWhTcVY2OXVkMzV5Y2pKbXM1a1JJMFlVK253VWRVd0lJWVFRQWlSZ1FBaHhKN2k1Z1orZkpWZ0FJRDRlQWdQemordjErVUVDcWlvQkEwSUlJZTRKVjlNejJSRjdDYkN1aUMvWkxMZUtxclgxOFhDalc0ampCTU0vbFRubENtbFJzOGpjdHh4VXM3YmZHbXRSMHVld01BcGcxbTdiOUtWenhhdkZVNVRyTWhiRnEvQ1ZmRUlJY1RkU1hOMVFyZG0xVlV2dEcvTU5aaGk0WFM1ZHVzU1FJVU9LYkJNWEY4ZnExYXVkSG91SWlLQmN1WExvZERxN3lUd3JheDN5eXBVclU2ZU9mWUJkMzc1OUdUSmtpRmJIdkZldlhqejAwRVBhSkxEUmFPVFlzV08wYXRYSzd2ZkwrZlBuK2VPUFA0b2NzN00wNzl1MmJlTzU1NTRqS0NpSTQ4ZVBvNm9xVFpvMDRjS0ZDMHlmUHAzZXZYczdwQ2x2Mzc0OTNicDFZL1BtemZ6clgvL1M5dGVwVTRmZXZYdlR2MzkvaDRDQjVPUmtGaTllVEVoSUNQMzc5M2NZaDUrZlg0bnFzNXZOWnJ1Si81Snd0cExiWURDd1lzVUtwKzEvL3ZsbnZ2cnFLNVl1WFVxNWNpVVB4Rk1VaFhIanhqRnMyREMrK3VvcjJyUnBvMDNxNzkrL0g3QmtYN0N0NSs1czliWFZpUk1uSFBhWnpXWjI3TmdCUUwxNjlaeWUwN2h4WTd0OWYvMzFWNkh0blQwRzYvMlV4R09QUGNhdVhidFl0V29WbXpadG9sNjllZzd2NllJQzg2NjdIRGx5eEtHOGhNbGt1cU0xN0VORFF4azNiaHlmZnZvcGI3NzVKck5uejlheUkyUmxaUkVkSFUxd2NEQ2RPbld5TzYrbzE2MjA5d2VsZTUrVVJLMWF0WmcyYlpyMjNyQ1dObkJ6S3pvYjJKWXRXNWcyYlJyang0K25SNDhlL1AzMzM3aTd1MnV2b2RYRWlSTWR6bzJQajZkR2pScTg5ZFpiRHNlV0xGbkM3dDI3K2V5enp4eU9yVjI3bHNqSXlCSS9OaUdFRUVMOHMwbkFnQkRpemdnSXlBOFl1SFlOcWxmUHo2V3MxNE0xclpxaVNNQ0FFRUtJZThKUEIvSXZUcGQybXZ1cEIwUFF1emhlblArblVUT1RTTnMwbjR5ZFA0REpaaFdnVFdtR20yRXRQYUJpTFF1UjE2bWk0Tkc0Tjk3L0dvL090K3JOMzVFUVFwUUJ4Y1cyREp6bFArYlUrTElhanAxcTFhb1Z1WUkrUER5Y0prMmFNR2JNbUZMMWYvYnNXZno5L1hGMWRYV1lQRTlQVDJmaHdvVXNXYkpFMjllN2QyOEdEUm9FV0NiOWpVYWpRNjM2ZmZ2MnNXL2Z2aHNhaDlGbzVPT1BQNlo5Ky9hOC9QTExMRjI2RkpQSlJKTW1UYWhXclJxalI0OW05dXpaQUZyUXdNR0RCd2tLQ21MTGxpMnNXclVLTHk4djJyWnRDMER6NXMxcDNyejVqVDBaZVd3REQ0cXllL2R1ZXZic1dhcjd1Qk1DQXdONTdMSEgrT1dYWC9qcXE2OTQ3YlhYZ1B4VjlURXhNZHFrN2VYTGwvbnBwNThLN2V2Z3dZT3NXN2ZPTHVoazJiSmxYTHAwaWZyMTY5dXQ4TGFhUDM4KzA2ZFAxd0lWRWhJUytQNzc3d0Y0OU5GSGl4Mi85Ynp6NTg5ejMzMzNGZHUrV2JObTFLaFJneFVyVm1BMm03VkFsNkkwYjk0Y1QwOVBkdXpZd1pZdFcralFvUU5neWNpMGFORWlMbDY4V0d3ZnQxS1BIajA0ZCs0Y3YvenlDeE1tVEdEbXpKbDRlWGxwSlVpdVhidEdXbHFhRmp5eWMrZE9kdTdjZWN2dkQwcjNQaW1wWnMyYWFiZXRKUVFLbHR3b3FIUG56aHc1Y29UUFB2dU10TFEwTm16WVFJc1dMWW90RzJFeW1UaHo1Z3hObXphbFZxMWFEc2V0NVZ5Y0hidlZtVENFRUVJSThiOU5BZ2FFRUhlR3R6ZDRlRmdDQTh4bVNFNjJaQjBBU3dZQ1c4WFVhUlJDQ0NIK0NaWWZ5aTlIa0Q5UmZXT2VEdjFubHlOUWpabGtiRjFBK3RZRnFEbnArZnRWRlJUUUthQ1dPdHdpbjFrTFBNanZ5NzF1RjhyOTYxVmNBMnJmZFA5Q0NGR205RFlUVlhtZm4rYjBCRlNURWNWRlgvaDV0OWt2di96Q2Q5OTlWMlNiN094c3pwOC96KysvLzE1a3U4SldzTy9Zc1lQNjlldmo0ZUhCaEFrVDdJNU5talNKYnQyNkVSWVdwdTJ6bmJpMXJrQU9EUTIxTzY5WHIxNE9tUUFLV3J0MnJkMkszcTFidDVLV2xzWWpqenppdEgydlhyMUlTRWpnOU9uVEdJMUc5SG85WDMzMUZlN3U3c3lZTVlPWW1CaW1UWnZHekpremkxMVZmcXVFaElUd3pEUFBPRDNtYlBLeExBd2FOSWdOR3pidysrKy8wNzE3ZHhvM2JreW5UcDA0Y3VRSTc3enpEaDA2ZENBbko0ZWRPM2ZTc21WTE5tM2E1TFNmUm8wYU1YUG1URmF2WGsyTkdqV0lpWW5oK1BIamVIdDc4OG9ycnpnOXAxeTVjZ3dkT3BUUTBGQVVSV0gzN3Qya3A2ZlRxMWN2dXduandqejQ0SU5zMmJLRkdUTm0wTHAxYTd5OXZRa1BEeSswdmFJbzlPblRoemx6NXVEdjc2OU4vaGZGeTh1TEVTTkc4T21ubnpKbHloU2FOR2xDUUVBQUowNmNJRGs1bVk0ZE83SjU4MmE3Yy9iczJVTmtaQ1J2dlBFRzN0N2V4ZDdIalJvMmJCZ1hMMTVrMjdadFRKNDhtUTgrK0FDOVhrL2J0bTM1ODg4L0dURmlCQzFhdE9EcTFhc2NPSENBc0xBd3RtM2Jkc3Z2cnpUdms5SklUN2Y4L2VycDZWbHMyekZqeHVEaTRxS1Y2R2pmdm4yeDV4dzhlSkQwOVBRU1piVVFRZ2doaENpS0JBd0lJZTZjaWhYaC9Ibkw3WVNFL0lBQnZaT0xWR1l6T0VsbktJUVF0MFBVbFNQc1M0d2hMdjBhNXpJU3lubzQ0aDdoMHhBNk5MeTVQdDQ3L1IyY3ZqWGp1V3U1QXAwR2xzMTlINCtFNHpmWFJhQlhCWUlNbFdoYVBwak85elc0TmVNU1FvZ2JvTGpZcEt4WDhzdTRxR2xYVWNvd2Uwcjc5dTI1Ly83N2kyeno4Y2NmRXhJU1FwOCtmVzZvYjBWUnVIanhJcWRQbitheHh4N0R4Y1ZGcXcxdTVlTGlRdlhxMVIzMlcrM1lzUU0vUHorQ2d1eEwveWlLNGxDN3ZpQlRYdFk4YTRyK24zNzZpVnExYW1tVGVqcWRUa3RWYmpWa3lCRE1aak02blk2c3JDeGlZbUxvMWFzWHJxNnVUSm8waVZHalJyRjA2VkltVDU1YzhpZWlsRHAxNm9USlpOSXlHaFFsUFQzZGFTbUNPOEhMeTR2dzhIQSsvdmhqWnMyYXhSZGZmRUh2M3IweEdvMnNYTG1TcUtnb0tsZXV6TWlSSTZsY3VYS2hFOEgxNjlmbjJXZWZaY0dDQld6WXNBRXZMeSs2ZE9uQ2tDRkRxRktsaXROekprNmN5T0xGaTltMGFSTVpHUmtFQmdiU3ExZXZFbWRsZU9TUlJ6aDM3aHdiTjI3a2p6LytLTkY1M2JwMVkrSENoVHo2NktQRnJqeTM2dEdqQno0K1BpeGR1cFNqUjQ5eTVzd1pIbnp3UVlZUEg4N3k1Y3NkMm1ka1pMQnYzejdHamgzTEJ4OThRTldxdC9ZelFxZlRNV0hDQk1hUEg4LysvZnY1K09PUG1UQmhBcSs4OGdwK2ZuNXMyN2FOMzMvL25aQ1FFR2JNbU1HZVBYdHVLbUNnc1B1NzBmZko3Ny8vWHFwQWdyLy8vaHVkVG1kWERzRVpzOW5NNXMyYitldXZ2ekFZRFBqNit2TGhoeCt5ZHUxYU9uVG9RTXVXTFFrSUNIQTRiOTI2ZFFDMGF0WHFoc2RtTkZxeWR0MXNTUzhoaEJCQy9ETkl3SUFRNHM3eDk4OFBHRWhLc3BRZWNIRUJaMTkwVFNZSkdCQkMzSGJKeGd6bW5sakhudXYvOUJsWElVUlpPWmVSd0xtTUJMWmVQY2JPaEpPTURubVljcTRleFo4b2hCQzNpT0ptbndyYk9qVmtTcmxTcHVWVzdydnZQb2RVN0V1WExzVmdNT0R1N2s1aVlpTFhyMStuWWNPR2hVN3EyL3JqanovSXpNems0c1dMK1BqNHNHVEpFanc4UEtoWHJ4NGJOMjUwYUorYm04dXBVNmNjamxXdVhKbUFnQUJPblRwRng0NGRTL1JZSWlNamlZNk94czNORFZWVjJibHpKMjV1YnZqNStYSDU4bVdTazVONS92bm50ZlpWcTFabDVjcVYvUGpqajFTc1dOR3VMNlBSeUtaTm16QWFqVnIyQXo4L1B6NzU1Qk9IdHJkTFVZLzc1NTkvSmlzckM3MWVUMXBhR3V2V3JhTjY5ZXEzYlN3dnZmUVNMNzMwVXFISHUzWHJScmR1M2V6MjlldlhqMzc5K2ptMExWaitva09IRG5iN1N2SSsrK2FiYjdUYm8wZVBadlRvMFVXMjc5eTVNNTA3ZDNiWTcrcnF5c2lSSXhrNWNxVERzVysvL2RacFh4NGVIb1hXbkI4OGVEQ0RCdzkyZXF4ZHUzYTBhOWV1eUhGYWRlalFBVDgvUDk1OTkxM0dqUnZIOU9uVGJ5cWpoTzN6WmVYaDRjSDgrZlB0OWhrTUJzYU9IY3ZZc1dQdDl0ZXZYOS9wNDNJVzdIQWo5d2NsZjUrQUphdUdiUUJOVmxZV1AvNzRvMTJiTDc3NGdweWNISHg5ZlhGM2QrZjA2ZE5zMjdhTkprMmE0Rll3czJhZW1KZ1lObS9lelByMTY0bVBqNmREaHc2ODhNSUxWS3hZa1kwYk43Sm16UnBtejU2TnFxcjQrUGdRSEJ4TXBVcVY2Tml4SS83Ky9rUkZSUkVhR2txTkdqV2M5bThyTGk1T0syK2lxaXFyVjYvR1lERGc0U0YvbHdvaGhCQkNBZ2FFRUhlU1htOHBUWkNhYXRsT1RMUmtIWENXWWNCa2NyNWZDQ0Z1a1VOSnNjdzh0b3BrWTBaWkQwVUljWS9ZbVhDS1UvdSs0NVc2ajFMUHAxcFpEMGNJY1k5UTdJS1VGQzFpd0p4eXBVekdVNVIxNjlaeDRjSUZ3SklCb0VtVEpvV204UzlvOGVMRlhMMTZsZnZ2djUvbXpadno3YmZmOHNRVFQ1Q1VsTVNTSlVzYzJsZXVYSmxqeDQ1eDdOZ3h1LzF0MjdhbGE5ZXV0R3paa2hZdFdwVG92aFZGNGZEaHcrVG01bUl5bWZEMTlXWEVpQkc0dUxoUXVYSmxmdmpoQjd2MlR6LzlOTEd4c1h6Ly9mZms1T1E0OUZXcFVpV0dEeDlPa3laTjdNWjdOemh3NEFDN2R1MENMSzlSY0hCd2tSUDY0bjlQNDhhTitmREREM256elRkWnMyWk5zVUVSOTRKYXRXb3hjR0IreHF2azVHU0hnSUhVMUZTNzhpbUtvdENnUVFOZWZ2bmxRdnU5ZXZVcUsxZXVwRU9IRHZUcDA4Y3VvMG5YcmwzcDJyVXJTVWxKSER4NGtDTkhqaEFiRzh2WnMyY1pNV0lFWjg2Y1FhL1hNM1RvMEVMN2QzZDN4MkF3QU9EbTVtWVhhR0V3R0hqaGhSZEsvaVFJSVlRUTRoOU5VVlZWTGV0QkNDSHVJZGV1UVd5czViYTNONFNFV0FJSVRweXdiMWV2SG5oNTNmbnhDU0h1R2Y4K3RvSy9ydDVrcm5FaGhDaUZ0cFhxOEdyZFhtVTlEQ0hFUFNMcCsyRmtuN0RXS1ZmemFoSW9lUGQ0RzY4Mi8xZVdReXVVMld4R1VaU2JTcFc5Zi85KzZ0V3JKNnRuYjVQaVhpT1R5WVJPcDVOMDUzZXhlZlBtRVJFUndlVEprNTJXbnpoMzdoelZxbFVyczVJVGQ0djQrSGc4UER6dzhmRXB0cTNaYkNZbko0ZnM3R3k4dkx6UWwyQWhqS3FxcGY0NWlZdUxLMUYyQVZzbWt3bXoyVnlpc1FraGhCRGkzbkZ2LzhVbmhManpiT3UycGFhQzJWeDRoZ0VoaExoTi9yeDZUSUlGaEJCbDVxK3J4L256NnJIaUd3b2h4QzJnNkQyMTI3WkxSdTdHREFOV3QyS2lPVFEwVklJRmJxUGlYaU1YRnhjSkZ2Z2ZGeGdZZU04SEN3QUVCQVNVS0ZnQUxEOFhIaDRlK1ByNmxuaEMvbVorVG00MFdBQXNQNXNTTENDRUVFS0lndVN2UGlIRW5lWGlBdVhLNVcrbnBJQ3JrK29vRWpBZ2hMaU4xbDA2VU5aREVFTGM0K1J6U0FoeHg3amxCd3dvcUZwSkFsUHk1VElha0JCQ0NDR0VFRUtJdTRtVFdUb2hoTGpOZkh3Z0xjMXlPelVWL1B4QVVleVh1MGpBZ0JEaU5vclBTaW5ySVFnaDduSHlPU1NFdUZOMGV1ZWwza3hKNSsvd1NJUVFkNU9SSTBjeWN1VElzaDZHRUVJSUlZUzRDMGlHQVNIRW5lZnRuWDg3SmU5aXVXMldBVlcxbENvUVFvamJ3SXhLUW5acVdROURDSEdQUzhoT3hhVEszenRDaU50UGNUYzQzVzlLdW5pSFJ5S0VFRUlJSVlRUTRtNGtBUU5DaUR2UFlBQnJIYnlzTERBYXdiWittcUpJaGdFaHhHMmpROEdNV254RElZUzRqY3lvdUNqeWRVd0ljZnNwYnZrWkJsU2J6eDF6YWp5cUtiY3NoaVNFRUVJSUlZUVE0aTRpVjZpRUVIZWVvamhtR2JBTkdBQUpHQkJDQ0NHRUVFS0lXMEJ4ZGN1L3JRS0tpN1p0VHBZc0EwSUlJWVFRUWdoeHI1T0FBU0ZFMmJBTkdFaE50UzlKQUJJd0lJUVFRZ2doaEJDM2dxdDcvbTBGRkJSdDAzVDlYQmtNU0FnaGhCQkNDQ0hFM1VRQ0JvUVFaYU5jdWZ6YmFXbjJBUU9xS2dFRFFnZ2hoQkJDQ0hFTDJHWVlRRlZSTVd1YnVRbG55MkJFUWdnaGhCQkNDQ0h1SmhJd0lJUW9HMTc1ZFRUSnpnYVgvTFNZS0FxWXpZN25DQ0dFRUVJSUlZUzRJVXFCREFPMjM3Vk1FakFnaEJCQ0NDR0VFUGM4Q1JnUVFwUU5SYkVQR2lnWUlDQVpCb1FRUWdnaGhCRGk1dGtHREtoWWdnWlFBVEFseEpiRmlJUVFRZ2doaEJCQzNFVWtZRUFJVVhac0F3YU1SdnRqRWpBZ2hCQkNDQ0dFRURmTk5zT0FxZ0FvMW5nQktVa2doQkJDQ0NHRUVFSUNCb1FRWmNoZ3lMOHRBUU5DQ0NHRUVFSUljY3ZaQmd3b0FLaldHNWl1eDZMbTVwVEZzSVFRUWdnaGhCQkMzQ1VrWUVBSVVYWnNBd2F5c3ZKdnE2cGppUUloaEJCQ0NDR0VFRGRNY1hXejM2R0N6bEFoNzdhSzZkcVpPejhvSVlRUVFnZ2hoQkIzRFFrWUVFS1VIUThQVVBLV3R1VFlyR3BSRk1rd0lJUVFRZ2doaEJDM2dtM0FnQW9vb1BPcnF1M0tqVDk1NThja2hCQkNDQ0dFRU9LdUlRRURRb2l5b3lqZzVXVy9iV1UyV3pJTkNDR0VFRUlJSVlRb05kdVNCTlpTQkM3bEFyUmR1VmRPM09FUkNTR0VFRUlJSVlTNG0wakFnQkNpYk5tV0pkRFpmQ1JKV1FJaGhCQkNDQ0dFdUdsS3dRd0RnTTdMVDl0bHZCUjloMGNraEJCQ0NDR0VFT0p1SWdFRFFvaXlWVmlHQVNsTElJUVFRZ2doaEJBM3o4WE5mbHNGeGNOSDI4eTkrUGNkSHBBUVFnZ2hoQkJDaUx1SkJBd0lJY3FXaDBmK2JkdU1BcW9xQVFOQ0NDR0VFRUlJY1pQc01nd29vQ29LaW9zcjVKVXFNS2NuWUU2NVhFYWpFMElJSVlRUVFnaFIxaVJnUUFoUnRnb0xHRkFVS1VrZ2hCQkNDQ0dFRURmSkxtQUFVRkF4WjZlaHI5WkkyMmVVTEFOQ0NDR0VFRUlJY2MrU2dBRWhSTmx5Y1FHOTN2a3h5VEFnaEJCQ0NDR0VFRGZIdGlTQm12ZS9yRlQ3Z0lHNGZYZDRVRUlJSVlRUVFnZ2g3aFlTTUNDRUtIdTJXUVpzU2NDQUVFSUlJWVFRUXR5VWdpVUpVTUdjbFlKYlVETnRkL2JwYlhkK1lFSUlJWVFRUWdnaDdnb1NNQ0NFS0h1RkJReElTUUloaEJCQ0NDR0V1RGs2VjVzTkJjakxNRkNycmFVVUhKQjc2U2ptaktReUdKd1FRZ2doaEJCQ2lMSW1BUU5DaUxMbjZabC9XMVh6YjB1R0FTR0VFRUlJSVlTNGVTNjJRUU1xNXF4VWRPNEdYS3Myek51bFlqeTdzMHlHSm9RUVFnZ2hoQkNpYkxrVzMwU0kyMlA5K3ZYb2REcTZkdTNxOUhoNmVqcGJ0MjZsZS9mdWQzaGtZRFFhT1h6NE1JMGJOOGJWMVpWTGx5NlJuSnhNM2JwMTdkckZ4Y1ZScFVvVjlIcjlIUjNmOGVQSENRd014TXZMeStueERSczIwS1JKRXlwV3JIaEh4MVZxdGhrRzhsYTRBR1VYTUpDVUJJbUprSmtKcnE2UW1sbzI0eEMzbDdjMzVPWmFBbGI4L2NIWHQ2eEhKSVFRUWdnaHhHMmg2RnhSVGJuYXRwcGwrWTdqWGl1TTNBdUhBY2c1c3dQMytuZisrN2NRUWdnaGhCQkNpTElsQVFPaVJMNy8vbnZNWmpPREJ3OUd5WnZRVFVwS0lqWTJ0a1RuTjJqUUFGZFgrN2ZiMnJWcmNYRnhLVFJnSURJeWtrV0xGbUV3R0dqWHJwM1ROdkh4OFNRbE9VK2I2T2ZuUjBwS0Npa3BLU1VhWThPR0RVbE9UZ1lnT1RtWk45NTRnNisrK29weTVjcXhidDA2amh3NXdodHZ2QUdBcDZjbkpwT0pGMTk4a1RGanh2RHd3dytYNkQ1c3FhcEtabVltcWFtcHBLYW1rcEtTUW1wcUtvbUppU1FsSlhIOStuWGF0R2xEbXpadDdNN0x5Y25ocmJmZW9rR0RCcnovL3ZzTy9jYkh4L1BaWjU4UkhCek1wNTkraW91THl3MlA3WTZ6elRCZ3F5d0NCbUpqTGFVUWZIemd2dnVna0tBTThRK1JrV0VKRExsKzNSSW9FaFJVMWlNU1FnZ2gvcCs5K3c2TDR2b2FPUDdkWGNyU1FRUVVFWHRIRVh0djBhZ3htc1NlV0Y1N2l5MXFOSklZOVljbG90RUVlemVXcU1Hb1VXTTB4cTdFRXJzUkd5b0tpZ2pTNjdLNzd4OHJBOHN1VlJTUzNNL3pvTXpNblR0M1YwQm03cm5uQ0lJZ0ZEcVp3aFN0S2hrQXJWYUdKa2wzNzJ0V3FSa0pwMVlEa0JMMEp6WkZOa0pCRUFSQkVBUkJFQVNocUlpQUFTRlBFaElTK1Bubm4zbjA2QkZmZlBFRjV1Ym1YTGx5aFhuejV1WHAvRjI3ZG1HWHo5VzdQWHYyNVBmZmYrZTc3NzdEdzhNRGUzdDdvLzN1MmJQSDZQa2ZmZlFSang0OTRzcVZLM202M3NxVks1azdkeTRBR28wR2dGbXpaaUdYeTRtTGl5TWxKWVdwVTZjQzBMNTllOUxTMGxDcjFhalZhZzRmUHF6WFY5MjZkWEZ4Y1dIMzd0MWN2WHFWNU9SazZTTWhJWUdFaEFRU0V4UFJaazYvRDVpYW1tSnJheXQ5UkVSRUdJeno2TkdqeE1iRzh2SEhIeHQ5SGM3T3pvd2NPWktsUzVkeTdkbzE2dFdybDZmWFg2Uk1URUF1MTAzVVovYTJBd2FDZ25TcnpwMmQzKzUxaGFKamFhbjdjSFNFNTgvaHdRT29XTEdvUnlVSWdpQUlnaUFJaFVxcnlNaUtKNWVETmkwRnJTb0YwN0wxd01RTTBsSlJSendnTFRJWUUwY1JSQ3NJZ2lBSWdpQUlndkJmSWdJR2hEd1pOV29VOXZiMnJGKy9uczgvL3h4ZlgxL3AyUGJ0MjdHeXNqSjYzdG16WjFtd1lFR2VybkhuemgyZVBuMnF0NjkrL2ZwY3VuU0ppeGN2Nm1Vb1VDcVZORzNhbEFFREJ0QzllM2U5YzdadjM4NmhRNGRvMnJRcFE0WU1JUzB0SSszaWdRTUhXTDkrUFpzMmJUSUlZTEN5c21ManhvM0V4TVN3WmNzV0xDMHQ2ZGV2SCtibTV0eTRjWU9uVDU5SzVSRmV2SGpCOE9IRGNYRng0YytuZFN3akFBQWdBRWxFUVZRLy93VGcrZlBuaElXRjRlbnBTWmt5WlhCeGNjSFIwUkVMQ3d2cGJ5c3JLeXdzTEFnUEQyZlBuajFVcTFhTkNSTW1TQUVDeXN5cCtZM1FhRFRzM0xtVHBrMmJVcU5HRFJJU0VoZzBhSkRSdGdxRmd2bno1eHZzSHpac1dKR1VlY2lWaFFVa0pPanZ5eHBBOENZRkI0TzF0UWdXK0M5emNkRUZEUVFIaTB3RGdpQUlnaUFJd3IrSzNNU005SEJzclZZTE1obmE1R2prTmk2WVYybEZTdUFmQUtSYzM0ZEoyM0ZGTjFCQkVBUkJFQVJCRUFUaHJSTUJBMEtlOWUzYkZ3c0xDNTQ5ZTZZM3NSMGRIVTFLU29yUmMrTGo0L1cyUTBKQytPdXZ2d0NJaUloQUxwZXpkKzllU3BjdXpaa3paemgwNkpEUmZqSUhLSUJ1RlgzVHBrMnhzYkZCcVZSeTVNZ1JPblhxeEo5Ly9zbkJnd2NaTTJZTVhsNWVCdjJFaG9iaTVPUkVtVEpsc24yZFAvendBMGVPSE1IVzFwYWpSNDlLKzdWYUxjdVdMV1ByMXEzNCt2cVNscGFHdWJrNVBqNCt5R1F5NXMyYlI3VnExWmd5WllwMFR1dldyV25kdXJWZS93Y09IR0QvL3YyVUxWdVdjZVBHVWJseVpiM2oxNjVkSXp3OG5BNGRPaGlNN2ZqeDR6eDc5b3haczJZQllHWm1SdS9ldmFYamlZbUo3Tnk1a3padDJsQ2hRZ1dqcnkvcjlZb05wVElqWU9EVkF5d3lCWHU4VWRIUnV1QUVGNWUzY3oyaCtISngwV1VaaUk0R0kxbE5CRUVRQkVFUUJPR2ZTS1l3eTlqUUFqTFFKT29DQml3OHUwa0JBMGxYZjhGS0JBd0lnaUFJZ2lBSWdpRDhwNGlBQVNGZlB2amdBNE45bzBlUHp2UDU5Ky9mWi8zNjlRQ2twS1FnazhsWXYzNDlUWm8wUWFsVTR1am95SGZmZlpkakg2dFhyK2J1M2J2UzlxTkhqMWl4WWdWbnpwemh4bzBiZE9yVWlZOCsrZ2pRcmNoUHp3QUFjT3ZXTGV6czdEaDc5cXhlbjU2ZW5saGJXM1B4NGtXT0hEbkM2dFdyY1hWMTFXdnorUEZqaGc0ZFNsSlNFa0ZCUVN4YXRBaHZiMjhPSHo1TTNicDFPWHYyTEQ0K1B0bU8rL256NS9qNStYSHAwaVY2OSs3TmdBRURNRFhOU0F1cDBXall2bjA3bXpkdnBtVEprdFNyVnc5SFIwZnB1RXFsWXVQR2pYVHMySkh5NWN0ei92eDV0bXpad3ZUcDA2VUFpS1ZMbDZKU3FXamN1TEVVcUtCV3E5Rm9OSHJYS3BiTXpRMzN2YTJTQkZGUllHdjdkcTRsRkgrMnRpSmdRQkFFUVJBRVFmaDNNYzI0MzlMS1FBWm9rMklBTUt2K0RqSXpLN1NwQ2FoZlBpYnQ2VTFNWEQyS2FLQ0NJQWlDSUFpQ0lBakMyeVlDQm9SY1hiNThtVTJiTnZIRkYxOFlUS0lEckZ1M0RrdExTNlBuWHJod1FTOEFvRTJiTnJScDB3YUF5Wk1ubzFBb3BPd0IzMzc3TFFxRmdsS2xTaEVTRWtKb2FDaU5HemNHNE9IRGg4VEd4dUxwNlltRmhZWGVOYXBVcVlLUGp3OWZmdmtsU3FXU1R6LzlWRHFXa3BJaXJjYlBMT3UrNWN1WDQrN3V6cng1OC9EMDlHVDQ4T0U0djBwTi8vejVjK2JQbjQrWm1Sa1dGaGFVS2xXS2RldldVYUpFQ1lZTkc0YWZueC91N3U3VXFsV0xldlhxR1Z3ckxpNk9Bd2NPOE9PUFAxS2pSZzNXckZtRHU3czdvTXRhRUI4Zno3Tm56MWkrZkRtM2J0MmlYYnQyakI4LzNxRE13NDRkTzRpTGkyUHc0TUZvdFZvMmJkcEVmSHc4VGs1T0FGeS9mcDM5Ky9mVHVYTm5LVmdnTFMyTnNXUEhVcXRXTGNhTksrYXJSRElIRE1oa3VyL2ZWb2FCcENTUlhVRElZR2tKNGVGRlBRcEJFQVJCRUFSQktEUXlSY2I5MXF1N0xUU0owYStPbWFMMDZFalM1ZDBBSlA3MUU3YmRSTUNBSUFpQ0lBaUNJQWpDZjRVSUdCQnlKWlBKZVBMa0NhTkhqMmJhdEdrMGE5Wk03N2labVJsbVptWkd6elV4eWZ1WDJJZ1JJMUNwVkZ5OWVwWFpzMmRqYlcyTnA2Y25TcVdTN2R1M2MrTEVDVDcrK0dOR2pCaUI1bFZ0KzVjdlg1S2Fta3JwMHFVWk9IQWdPM2JzNE83ZHU5Smt2NDJORFFEZTN0NjBiZHVXMU5SVWdvS0NjSGQzeDhyS2lxQ2dJRWFOR2dXQVVxbGszcng1eE1URUVCOGZMd1U2akJ3NUVvQ29xQ2djSEJ3QUtGR2lCQUFOR2pTUSt1bmR1emNxbFVwdkpmL1RwMDhaTm13WUtwVUtLeXNydEZvdDMzenpEZkh4OGRLSFZxc0Z3TW5KaWRtelp4dTh2NkFyN2JCdDJ6WktsaXpKc21YTGlJdUw0Lzc5Ky9qNCtHQm1aa1pzYkN6ejU4K25Rb1VLZWdFVEppWW0xSzVkbTcxNzk5S3dZVU9hTkdtUzUzOFBBMnExYnRVMVpFenVLeFNRSllDandJb3l3NENKaVc2U1dCQkE5N1dRajU5ZGdpQUlnaUFJZ2xEY3lVd3p5Z3BLSlFsZVpSZ0FVSHArSUFVTUpGMytHZXYyazVCYmlveGJnaUFJZ2lBSWdpQUkvd1ZpUmtUSWxaZVhGMHVYTHNYYjI1dVpNMmZ5di8vOWo2Wk5tMHJIQnc0Y1dDalhzYmEyeHQvZm53MGJObEN0V2pWbXo1Nk5VcWw3cVBIRkYxL2c1dWJHMXExYnVYNzlPak5tekFCZzd0eTVYTDkrWGErZnlaTW5TNTl2MmJKRjcxaFlXQmpqeDQ5bjBhSkZlSHA2R295aFJvMGFuRHQzanZ2Mzd6TnMyREFBSWlJaU9IUG1ESGZ2M3FWMjdkbzhmLzRjZ04yN2QzUHc0RUU4UER4bzJMQWgvdjcrSEQxNmxIYnQydEdyVnk4Y0hCeHdkWFdsV3JWcUFEZzZPdUxnNElDOXZUMTJkbllFQndmejY2Ky9vbGFyK2ZERER4azBhSkFVUEdEc3ZVa2ZyMHFsNHNxVks3Um8wWUltVFpxUW5KeU1qNDhQeWNuSkxGNjhHQk1URXhJU0VraEpTU0VsSllXMmJkdHk2TkFodnYzMlc5YXZYNDl0UVZQdlAzMmE4NnByR3h2ZGg3MTl3WUlJakFVTXZBb01lZVBpNHQ3T2RZUi9EdkUxSVFpQ0lBaUNJUHliWkFvWVNDOUprRGxnd0xSQ0V4U081VkZIUGdLMWlxU0xQMkxWZWt3UkRGUVFCRUVRQkVFUUJFRjQyMFRBZ0pBbmJtNXUrUG41OGROUFA5R29VU085WXdzV0xEQW9FNUR1NnRXcmJOaXdJZHQrWTJOajJiTm5EeHFOaHV2WHJ4TVFFTUI3NzczSDJMRmo5VmJxeStWeUJnNGNTTldxVlprN2R5NmpSNDltMWFwVlRKdzRrYVNrSkFCV3IxNU5ZbUlpbjMzMkdVZVBIdVhBZ1FNR2FmM3p3c1BEZytYTGwxT3VYRGxBbCtyL3pwMDdWS2hRQVJNVEU0WVBIODZjT1hPSWo0OW4vdno1ZUhqb1VqVjI3ZHFWQ3hjdThQZmZmK3ROeWk5WnNrU3YvOURRVU5hdVhjdlpzMmRwM0xneEkwYU13TjNkbmFDZ0lDWlBuc3p3NGNQcDBxV0x3YmdXTEZnQXdLWk5tN2grL1Rwang0NEZZTTZjT1Z5OWVoVzVYTTZnUVlPazdBdFpKU2NuczJ6Wk1yeTl2ZlA5bmdDNXIvYVBpOU45UEgycXl6eGdZd1BPenJxLzg4TEVSRmVLSUhQUXhOdktNQ0FJZ2lBSWdpQUlndkF2SmpQSlZKTGdWUWs0N2F1U0JPbjdyRnVQSW1iM0Z3QWsvcmtGeXhZamtDbkVZeU5CRUFSQkVBUkJFSVIvTzNIbkorU1p2YjA5STBhTWtMWmJ0R2pCcmwyN3NMVzFsUjQ0WkZXbFNoVzZkdTBxVGR5SGg0ZHo1c3daYnR5NHdaMDdkMGhKU1dITm1qVjA3dHlaOTk5L24yYk5tdEd4WThkc3g5Q2tTUk1XTDE3TXRXdlhjSEJ3a0VvRWdHNFZQa0RWcWxYWnNXTUh0V3JWTWlpSmtMNkMzOWg0VlNvVnZYcjF5dlY5U0VwS3d0dmJHeE1URTg2ZVBXdTBUZVhLbFduWHJwM2V2c2pJU0xadTNjckJnd2VwVXFVS3ZyNitlSGw1U2NmTGxTdEh3NFlOK2U2NzczajgrREVqUjQ1RUxwZnI5WEgzN2wxMjdOakJaNTk5aHFPakl3QjkrL2FsYnQyNmxDNWRtcmx6NTlLb1VTUGF0Mi9QMDZkUDJiQmhBek5uenFSbXpab3NYYnFVUC8vOGs3Q3dNRXFWS3BYcjZ6VGc2cXBMMVo2WUNDa3B1bjFxTmJ3SzJOQ1RYcjRnT2xvWE1GQzZkTjRDQjh6TklUbFo5N2xXcXdzZzBHZ2d5L3NnQ0lJZ0NJSWdDSUlnNUozTUpGTVpRYTN1RDAxaWxGNGI4enJka0I5WmpDWXVIRTFDSkVubk5tUFpmTWhiSGFjZ0NJSWdDSUlnQ0lMdzlvbUFBU0hQQWdNRGlZNk9wbEdqUmlRa0pOQ3ZYNzg4bit2dTdzN3k1Y3U1ZXZVcUsxZXV4TVhGQlRNek04cVhMOC9DaFF1eHNMRGc3Tm16TEZ1MmpHWExsdVhhWC8vKy9iTTlscEtTd3NXTEZ4azBhSkRCc2NURVJBQ2ptUWRNVFUzWnVuVnJubDlUVHN4ZnBkZFBUVTBsTURDUTQ4ZVBjK1RJRVVxVUtNSFlzV09wVzdjdUtTa3AzTHg1azZTa0pKS1RrMGxLU3FKbXpacGN2WHFWM2J0M0V4NGVqcmUzdDVScElTNHVqamx6NXRDNGNXTmF0R2pCM2J0M0NRa0pvWEhqeG5oNGVLRFZhbEdwVk5TcFU0ZldyVnR6K2ZKbEFKeWRuU2xSb2dRVEprd2dOVFVWWjJmbmdyMG9Nek5keGdCajBnTUUwck1NcEtabUhFdmZsNWZBZ2N3QkE2QUxHbENyUmNDQUlBaUNJQWlDSUFqQzYxQmtDaGlRQVZyUUpMelVheUpUbUdEVmFnUnh2ODRCSVA3WVVzenJ2SS9DcG9EM2tQbDA2ZElsdkx5ODlBTG4vZjM5cVYyN050V3JWNWYyaFlhR0lwZkxLVjI2dE5GK0hqMTZoTFcxTlNWTGxuempZeGFFL0ZDcFZIclpORU5DUXRCb05MaTd1eGVvdjRTRUJDd3RMYk5keFBNNkFnTURzYk96dzlYVjliWDZlZkxrQ1dYTGxpMmtVUmwzL3Z4NTFHbzF6Wm8xTXpnV0hSM05qQmt6R0Q1OE9IWHExSG50YTZsVUtpNWR1a1MxYXRYMEZqRUpnaUFJZ2lEODA0bUFBU0hQamgwN3h0NjllL254eHg4eE16TWpPVG1aVHAwNjRlSGh3YkZqeDNqNDhDRkRodzRsUGo2ZVZhdFcwYjE3ZHlwV3JNaHZ2LzFHZkh3OEFQWHIxMmZ0MnJXVUwxK2V5Wk1ubzFBb3BISUdsU3RYbHRMc3A5dXpady94OGZFTUdEQkFiMytWS2xXeUhhZENvV0RxMUtuVXFGSEQ0RmhJU0FpQVhzbUF6Tkt6Rkp3K2ZScGZYOTg4dmpNNlU2ZE9wV1hMbG5yN0hqMTZ4SlFwVTZUdHNMQXcvUHo4RE00MU1USEJ3c0lDQ3dzTDdPenNjSFIwNU15Wk0weWJOZzBmSHgrc3JLeFl0bXdaejU0OUl5b3FpZzgvL0JEUVpVbzRjT0FBQUM5ZjZoNzIyTm5aR1IyZnZiMTl2bDVQdmlnVTRPaW8rd0Jkd01EVHB4QVptZEVtUFhDZ2ZQbU1kbG1aWjZUSkpQMkdWNjJHVERmVWdpQUlnaUFJZ2lBSVF2N29aUmdBa0JrR0RBQllOT2hMd3RsTmFLSkQwS1ltRVAvYk45ajFYdnpHeC9mbzBTTm16SmlCaDRjSE0yYk13T1pWb1BuR2pSc1pQSGl3RkREdzU1OS80dXZyUy9YcTFaay9mNzdSdnViTW1VT1RKazBZTm13WUFIZnUzTW0yZEY5V1NxV1NDaFVxRk1JckVncmI0TUdEQ1FrSjRkQ2hReWdVaWp5ZDg5ZGZmK0hqNDBQMzd0MzV2Ly83dndKZmUrblNwZXpidDQ5NTgrYlJzR0hEQXZWeDl1eFovUHo4bURkdkhwVXFWVUt0VmpObHloVEtsQ25EdDk5K1c2QStseXhad3YzNzkxbXpaZzFtWm1hNW41QVBreWRQcG5YcjFreWJObzFObXpieDhPRkRwazZkbXEvU24zNStmdno2NjYvTW1UT253TzliWHZ6MDAwK2twcVlhRFJoUXFWVGN2bjJidUxnNGFWOXFhaXJxUEpiQVZDZ1VldTl0VkZRVU0yYk1rQmIwQ0lJZ0NJSWcvRnVJZ0FFaHp3SURBM0YyZHNiSnlZbVltQmdBUER3ODZOaXhJMEZCUVlTSGg5T3hZMGRldkhqQnFsV3I4UEx5b2ttVEpseTdkbzI3ZCs4QzRPam9LS1hTejhyRnhjV2dIRUZBUUFCeXVUekhNZ1ZabVppWVNCUDNTVm5TNWYvMTExL1kyOXZqNU9TVVl4OHRXclF3ZXFPUms2emxBMEJYSG1ISWtDR1ltcHBpWjJlSGpZME5scGFXV0ZsWllXVmx4Wmd4WTJqZnZqMWp4b3d4T0hmUG5qMzgrT09QUEh2MmpNcVZLMU81Y21YVWFqWGx5cFdqYk5teXVMbTU0ZWJtSnQyNFBINzhHT0Mxbzc4TGhabVpMakRBMWRVd2NPRFJJMTFaQTJNUjVwa0RCdExsOFNaT0VBUkJFQVJCRUFSQk1NNmdKSUVNTkltR0FRTXlFelBzdXM4bmFvTXVhRC81eGdITWE3eURzbmFYTnpxKzh1WEw0K3ZyeTlkZmY4MkdEUnVZTUdHQ1FadlEwRkI4Zkh4NDc3MzNHRGx5Wko3N25qSmxDbWxwYVFZbEM3TlNxVlNVSzFlTzFhdFg1M3Y4eFlWV3F5VWxKUVdsVWxuVVF5a1dIang0UUdKaUlyZHYzeTdTY1NRa0pMQjA2Vktzckt5a2JBSUtoWUkrZmZxd1lzVUtMbDI2UlAzNjlmUFZaMlJrSkdmT25LRkZpeGFGSGl3QVlHWm1SbHBhR2dEVnExZkgzOStmY2VQR01YZnUzR3l6ZTJUVm8wY1AvdmpqRDFhc1dNR2FOV3Ywc2lzWWMrSENCWjQvZjI2dzM4Ykdoalp0MnVUL1JXUmovdno1bkRsekprOXRXN1Jvd2N5Wk00bU9qa2FqMFJBUkVRSG9uamVtTDl3QlhiQ1JwYVVsVzdac0lUdzgzR2hmSTBhTWtJS2hCRUVRQkVFUWloc1JNQ0RraVVxbElpZ29pRmF0V2hYMVVBb3NORFNVMDZkUDQrenNURVJFUkk3cENhOWV2Y3FDQlF2eTFmL2d3WU9OQmpaOC9QSEhKQ1ltTW4vK2ZFeE5UWmsrZmJyUm02UzdkKyt5YU5FaUJnMGFSTE5temZqb280L28zTG16ZEtQZnExY3ZnM01TRXhOSlNFakF5c3FLaXhjdklwZkxxVnk1Y3JaalhMdDJMWFhxMUhsN1VkQ1pBd2Z1MzRmMEFJN3djRjBnUU5teXV1d0U2VVRBZ0NBSWdpQUlnaUFJUXVITFEwbUNkR1lWR21OUnJ6dEpsM2NERVBQelZCU09GVEIxclZtb1E5Sm9OQXdkT2xSdm4wd200NisvL21MdzRNR0E3bG5FenAwN09YandJQUFXRmhaY3VuU0pFU05HU09kMDZ0U0pQbjM2NUhpdGtTTkhTcG42c3JONjlXcXB0TjgvMGFsVHAxaXhZZ1hEaGcyamZmdjJSVDJjWXVHamp6N0MxZFdWV3JWcUZlazRsaXhaUW1Sa3BGN1pTWUQzMzMrZlhidDJzV1RKRWxhdVhHbDBNdm5TcFVzOGVmTEVZUCtOR3pkUXE5VllXVm14ZCsvZVhNZmc0T0JBNjlhdDh6eG1VMU5UYVJWK2t5Wk4rT2FiYjVneFl3WUJBUUgwNk5GRGF2ZlZWMTl4N2RxMWJQdEpUVTNsK2ZQbmRPL2VQZHMyL3Y3K0tKVks5dTNieC9uejV3Mk91N201RldyQUFPaktkeHBidkpOVityUERVYU5HRVpscE1jemN1WFAxMm4zODhjY01HVEtFTTJmT2tKaVlxUGRzTGlvcWlyLy8vcHVCQXdlS2dBRkJFQVJCRUlvdEVUQWc1TW5kdTNkSlMwdkR3OE9qcUllU0x4WVdGdXpidDQvRXhFU21UcDJLVnF0RnE5VXlaTWdRQmc4ZVROZXVYZG0zYngvbVdTYXF2Ynk4MkxGalI2R01JU3dzaksrLy9wb25UNTR3YXRTb2JDT3FuWnljY0hKeVl1Yk1tYlJvMFlMeDQ4ZnIxVU5UcTlVOGZQaVEyN2R2U3grUEh6OW13WUlGbEN0WGpvTUhEMUsvZnYwY1Z4S2NPbldLa0pDUXQ1ODJ6Y3dNcWxXREowOHlzZzFFUnVwS0YxU3RtdEZPQkF3SWdpQUFZQ3BUVUs5RVJqcmNzT1FZZ2hOZUZPR0lNbFN3Y3NMRDNwMmIwVTk0bEJDTzlqWDZjakszWlVDRlZtd0lPa2EwS3JIUXhpajhkem1hMi9DUm15N2w3YnFnWTBVOEdrRVFoT0xEV0lZQmJYSWNXcTNXYVAxejYwN2VKQWNlUTVzVURXb1YwVnVHVTJMTUhoUTJ6b1UySnExV1MwaElDSjA2ZFRKYVVqQXZObS9lVEhSME5QSHg4U3hjdUJDQThQQnd6cHc1dzVNblQ2U0p6ZVRrWkNsVFluWlNVbElLTkliaTR0R2pSM29UbW9KdTBydEZpeFpGT2daL2YzOU9uanhKNzk2OXFWT25qdDR4VTFOVHBrMmJ4dWVmZjg3Y3VYT1pOMitlUWZiS0V5ZE9jT0xFQ2IxOWFyVWFsVXFGaVlrSng0N2w3ZmVkeXBVclU3SmtTYTVldlpxbjlpcVZpdURnWUxadDJ5YnRhOWV1SGNuSnlXemJ0bzBPSFRyZzdPeE1hbW9xOXZiMmRPbVMveXdrRnk5ZTVQcjE2MmkxR1hjVVZhcFVZY1dLRmRMMjdObXplZlRvVWI3N1BuWHFGUEh4OFZLSjFNdVhMeE1URTBPcFVxVUEzZlBDNXMyYjU3bS9CUXNXa0phV3hsOS8vY1c2ZGV1WVAzKys5TXh1OHVUSmVzL2k2dGV2ejhTSkU2WHRjK2ZPTVdQR2pIeS9Ca0VRQkVFUWhMZEpCQXdJZVpJZVpWK1lVZGxxdFRyUGRlZnlRcVZTR1gzUWNmdjJiWHg5ZlhuNThpWFRwMCtuU1pNbXJGMjdsaFVyVnZESEgzOHdkZXBVeXBVcnAzZk8vdjM3OGZQenkzTWF2NVNVRlByMzc4L0FnUVAxOWg4N2Rndy9QejhzTFMxWnNtU0pWSGN4WGVhYklnY0hCK2JPbmNzdnYvekM2dFdyR1Rac0dCTW1US0JWcTFaRVIwZlRyMTgvVWxOVGtjbGtWS3hZa2JwMTY5S3ZYei9LbGkzTHJGbXpTRXBLWXRDZ1FWSi82ZTlGZWtTNFJxUFJ1emw2NnhRS1hiWUJoVUtYWVFBZ0xrNFhSSkJlbmtBRURBaUNJQUJnYTJyQkZ6VXpWc0VkZkhxRnRVRkhpM0JFR2Q0cFZac3VydlVBU0VoTDRjL0l1eXkvZXpqZi9iUjFxY1d3U3U5Z3FUQ2psTktPTDYvdFFLVVZQL09GZ3JFeFVUS3dZbXZhT05mQ1JDWkhDNXdNRCtSZTNMT2lIcG9nQ0VLeG9CY3dBQmxCQS9FdmtCa0pBcEJiMkdMZmZ4VlJHd2RDV2lxYStCZThYTlVUdTk2TE1TdlhvRkRINXVucFNidDI3Ymh3NFVLZXozRjFkY1hkM1ozZHUzVlpFR1F5bVhUL0xwZkxNVEV4UWFsVVNzOGMxcTlmei9yMTYzUHR0MkxGaWdWNEJVVkhvOUVZTFk4b0ZBK25UcDFpM2JwMTFLbFR4eUNiUnJvNmRlb3djT0JBTm0zYWhJK1BEMTk4OFlYZW9wYkpreWN6ZWZKa3ZYT1dMbDNLZ1FNSFdMbHlKZVhMbCtmbXpadjQrL3Z6NmFlZjR1eWNmVkRQcmwyNzhydzRKaVVsaGNURXhHemJlM2w1U2RkeWRuYW1iOSsrZWVvM3MvajRlSzVmdjU2bnR1dldyV1BuenAwNXR1blFvUU1BZ3dZTjRvOC8vaUFrSkVRNnRtL2ZQZ0NhTldzbWZjOW90VnFEWUl5c3ZMeThzTGUzbDU0Ym5qbHpCbE5UVStyVnF5ZjFrNUtTZ29XRlJaNWVoeUFJZ2lBSVFuRWxBZ2FFUExsMDZSS1dscGFVTDErZXZYdjNFaGNYQitpaWdXTmpZN2wzN3g1eGNYSDQrL3VUa0pBQUlFWDBCd2NIRXhzYmk3Ky9QN1ZyMSticTFhc2tKQ1J3NTg0ZG1qWnRLdlYvNzk0OWcrdUdoSVNRa0pCZzlBYWxZY09HUEgvK25KQ1FFRlFxRmRldVhhTlpzMmJTOGNEQVFIYnMyRUZBUUFBbFNwUmd3WUlGMUsxYkY0Qng0OGJSdEdsVEZpeFl3T2pSb3hrNGNDQzllL2ZXdTlGMmRIVE04NDJVc1RSbTMzMzNIYi8rK2lzTkdqUmcrdlRwMk5yYWN2ZnVYUzVldklpVmxSVXZYcndnUGo1ZUw0c0F3QWNmZklDSGh3YytQajc0K1Bnd2RlcFVPblRvd0NlZmZFTDU4dVh4OVBURTJ0b2FnRC8vL0pPSkV5Y1NIaDdPcEVtVHFKcHB0WDc2amR2ZXZYc0pDd3ZqNXMyYkpDVWxVYWxTcFR5OXBqY212UXpCczFjUDhNUER3Y1lHN08xQkpnTlRVMUNwTXRxL3Fwa25DSUlnRkErTkhEUFNhMXFabUtQV2FQTGR4d2RsR2pDb1lrWmEwU28ycFJsVHRTUGYzemxZS0dNVS9udVMxS25Vc2l1TGlVejN1NXdNR0ZtNVBaOWYyZkphV1RBRVFSRCtOUXhLRXVnQ3pEVUpMNUZua3pYQXpMMGVEcCtzSUdyek1GM2IyRENpMW4yQ1ZZdGhXTFVlaFV4cCsxcERrc2xrV0ZsWllXcHFTa3BLQ2pObXpNREd4aWJYaWJlSWlBaDY5ZXJGc0dIRE1EYzN4OVRVRkNzcks2WlBudzdBc0dIRGFOS2tDY09HRFpQT0dUSmtpTkVTZ3BsZHVIQ0JzTEF3dlgwYWpZWURCdzd3NjYrLzh1VEpFeXd0TFduZXZEbWZmUElKL2Z2M3AyTEZpcXhldlJyUTFUVHYxcTJid1FwcDBBWHlkK3JVaWRLbFM3TjU4MlpwZjJ4c0xQdjM3K2ZzMmJPRWhZV1JuSnhNcFVxVjZOKy92MTVtd0ppWUdIcjI3RW4xNnRYNThzc3ZXYlJvRVgvLy9UZGR1M2JGMDlPVFdiTm1TVzBYTEZqQWdnVUxNRFUxNWVEQmc5S3ppZXgwNzk2ZDBhTkg1L2plNU5lYU5Xdnc5L2ZuL2ZmZlo4S0VDZEwrNU9Sa0JnMGFSRUpDQXV2V3JXUE9uRG5jdm4yYkw3LzhVaS9sL1AzNzl4azllalNWS2xWaXhZb1ZCUTZLT0hYcUZENCtQdlRwMDBmdjZ3RWdPRGlZSFR0MmNQWHFWYUtqbzdHMHRNVER3NE8rZmZ2bW1QRWlNRENRalJzM2N2djJiV1F5R2JWcjEyYm8wS0ZVcUZCQnI5M3AwNmVaTzNjdXJxNnV6Smd4SThmWDhNa25ueEFaR2NuKy9mdVpQSGt5czJiTnlyYU1abEJRRUFjT0hLQkhqeDZVTDE4ZWdCY3ZYaEFRRUtDM2lNU1luajE3MHJObnp4emJwSnM0Y1NJYWpRWS9QNzhjMjlXclYwOWFxSkpmRlN0V3BIWHIxcGlZNVA1NHVubno1cmk0dUJnOTl2UFBQNk5XcStuZHV6Y0ExYXRYcDNmdjNtaTFXcTVkdTRhM3R6ZGZmZlVWVFpzMlJTNlhTK1VFdEZvdGl4Y3ZsdnBKVFUxRnE5WHFCV3pNbXpjUGUzdDdhZnZzMmJQVXJGbFQrdmRNVGs0bUxTME5LeXVyL0w4QmdpQUlnaUFJeFlnSUdCQnlsWmlZU0dCZ0lGNWVYc2psY243KytXY1NFaEt3c2JIaDh1WExlalgrdG0vZkRvQ05qUTBCQVFFRUJBVG9IWE4xZFpXaSt1M3Q3YVVhZ2hjdlhzenhCalp6Q3JSMGRuWjJSRVJFc0huelptUXlHZTd1N2xKRWMycHFLa3VYTGlVNE9KaWVQWHZTdjM5L2cxL2VHelJvd0twVnE1ZzNieDRQSGp3d3lFNFFHUmxKMTY1ZDgvUWVwYVNrMEtSSkU3MTk3ZHExdzlIUmtYNzkrdW5kU0d6YXRBa0FoVUpCN2RxMTZkeTVzMEYvNlRmRkJ3OGU1SjEzM2dHZ1g3OStlbTNPblR2SDExOS9qYk96TXdzV0xNREx5MHZ2ZUpreVplalZxeGY3OSsvbjJMRmpLQlFLR2pSb1FLdFdyZkwwbXQ0b1YxZElTb0xvYU4zMm8wZFF1N1l1a01ETVREOWdJUFBuZ2lBSS93QzkzSnZpYUtZTDdIcWFGTVcrMEwrS2REeWpLbmVRUHI4Ujg1aXpMKzRVdUsrSzFzNDRtZXRQRHB4K0VaanZmbzZFWGFlVGExMUtLVE1ldnJWeHJzbjl1REIrZmZyUHJSMzhwbmpZbFVVdWUvT3JCME9UWGhLWkVzZlFTdTJrcitIWDRSdTRyeEJHbFRkcFdnMC9QRGlobDVtamtyVUxiVjFxY2V6NTMyOXRISUlnQ01XVllVa0NYWW9CVFh6T0tlek5xclRDcnM5M3hPek1TSytkY0dZZGlSZTJZOVZpQ09aVjJ5QzNjVUp1bS85TWRuSzVYS3E5bnBTVUJNRElrU056bmRqUGZHKzhmUG55UEY4dnB6cnJBT2JtNXBRclY0N0V4RVFzTFMwQldMeDRNWWNQSDhiR3hvYVdMVnVpVnFzNWZmbzA5Ky9mei9OMWM3Smh3d1orKyswM1BEMDllZWVkZDRpSmllSFVxVlBNbURHRDc3NzdqcG8xYStxMTEycTF6Sm8xQzJ0cmF6cDM3b3lycXl1bFM1ZW1XN2R1M0w1OW03dDM3MUt2WGozYzNOeWtTZGk2ZGVzYVpIZU1pWW5oNU1tVDJOblo4ZkhISHhmS2E4bHM0TUNCbkRoeGdvTUhEOUt6WjAvS2xDa0R3RTgvL1VSa1pDU2pSNC9HeGNXRmlSTW5NbWJNR0RadTNFakxsaTJsY2E1YXRRcTVYTTZrU1pQZVNBYUY4K2ZQTTN2MmJOTFMwdkR5OHFKUm8wYUVoNGR6N3R3NXpwMDdoN2UzTjYxYnR6WTQ3OGFORy9qNysxTzllblZhdEdqQnZYdjNPSC8rUE5ldlgrZjc3NytYZ2diOC9mMVp0MjRkSlV1V3hOZlhWMi9DMlJpWlRNYjQ4ZU5SS3BYNCsvc3plUEJnK3ZYclI0OGVQZlRLV3FwVUtoWXVYSWlqbzZOQmhzdkNabTF0emJObk9XZHF1bnYzcmhRc1lPeTVYVjVVcUZDQmMrZk8wYkpseXh6YjFhaFJJOXRBamhNblRwQ2FtbXIwR1Y1NkNRWVRFeFBNelBRenJjamxjdmJ2M3k5dCsvcjY4dVRKRTVZdVhXcjBPaGN1WE9EaHc0ZE1telpOMmhjYkd3dm9ubEdtZS9yMEtjZVBINWUyQyt2bmhTQUlnaUFJd3Bza0FnYUVYSm1hbXVMdDdTM2RwR3pac3VXMStqdHk1SWhCMnJ4Um8wWXhhdFNvQXZVM1lNQUFnMzFtWm1iTW16Y1BJTWNiTTBkSFJ4WXVYSWhhcmRZTEdPamF0V3VlZ3dXeVU2ZE9IWVA2ZEhYcTFKRmV2MHdtTTFwQ0laMmxwV1dPa2Q5Tm1qVGhmLy83SC9YcjF6ZTQ2VWszWXNRSVJvd1lVYkFYOEthVkx3KzNia0ZxcXE3c3dOT251dXdENXVid0trc0ZJQUlHQkVINHgybmhWQTEzUzkyS29MOWpuaFI1d0VESDBwN1M1MnF0NXJVQ0JqSm5Gd0NJVEkzblZreElOcTJ6bDZoT1pjR3RYMWhRdHg5bThveGZSd2RWYkVOUWZCaTNZNThXZUl6R3pQRG9RWFZiMTBMdDgwMDYvT3c2bXgrZWxMYS85T2lPVW02YXd4bUZZOE9ENCt3UHZZU1hRM25LV0pSNDQ5Y3JiT2NqNzNNOStqRjE3TjJsZlIrWGEwN3ppdTBBQUNBQVNVUkJWTUhwOE51aTNJVWdDUDk1TWhNajVkOEFUZnlMWE05VmVyeUh3c2FabUorbm9vN1MvYit2VFUwZy90aFM0bzlsVEt5WlZXbUp3OERjMC83bjVQdnZ2MmZac21VNXRrbE9UczVUWDVuYnhjYkdjdlJvUm5tbng0OGZZMkppZ3F1cjRlOEhOV3JVd05MU2tvQ0FBQTRmUGt5NWN1WDQ5dHR2cFFuQjZPaG9wazZkbXFjeDVLWk9uVHIwN2R0WHIzUmcvZnIxV2JSb0VmdjI3VE1JR0xoMzd4NGRPblJneXBRcGV2dkhqUnZINXMyYnVYdjNMaDA2ZEtCOSsvYlNzVFp0MnVpdDNnZVlPWE1tQUo5OTlsbXVrOWtGb1ZRcUdUTm1ETE5uejJianhvMTg5ZFZYUkVaRzR1L3ZUN1ZxMWFURkk1VXFWYUpidDI3czNidVhnd2NQMHJWclY4NmVQY3UxYTlmbzJiT25YaGJGd2hJZEhTMDlML3IyMjIrcFhidTJkT3ptelp0TW1US0ZSWXNXNGVYbGhhMnRmcURzenAwNytmcnJyMm5ldkRtZ3kwQ3hmUGx5OXUzYng4cVZLL0gxOWVYVXFWT3NXYk9HQ2hVcU1HZk9ISnljblBJOHRoRWpSbEMxYWxYOC9Qell1SEVqVmF0V3BWNjlldEx4VFpzMkVSUVVSSjgrZmZRbW9kTlQ3OSsvZjEvSytwbFo1aFh4ZVdWblo4ZnQyN2R6YkhQdjNyMWNNM09tcEtRQTZLM2F6NnA1OCtaU3dFQnFhaW9QSHo2VWppVW1Ka3FmMzcxN2w5T25UMmRiM2lFcnJWYkx5Wk82MzZrZlBIaUFTcVV5K0Y3SXE1aVlHQll2WGt6VnFsVnAwNllORnk5ZXhNTENnbVBIamdIb2xUcTljK2VPWHJhUzlQZEFFQVJCRUFTaE9CTUJBMEt1VEUxTmpVWld2NDYzVVdNdnJ6ZTljcm44cmRmOEs2enJwWmQwK0VkU0tIUUJBa0ZCdXUzd2NGMVpnc3pCRDFxdExwaEFFQVJCS0JZYU8xYlIyejc3NG5hQjA3MC9TbmpCNnZ0SEdGYzFJOU9PaVV6TzV6VzZNZW55Wm1KVWlUbWNuVDhXQ2pNc0Zkay9wQ3h1ek9YaVYvU0MydkRnT0l2ckRVU09MaWl6cExrTjc1V3B4eThoRjR0NFpJSWdDRVVzYzBrQ1hVMENBTlJ4dVFjTUFKaVdhMERKU2NkSU9MNlVoRCszb0UyS05taVRldTgwMnRRRVpHYjVUODB0azhta0xJU2VucDQ1dHZYejg4dTFiTUdaTTJmWXYzOC9zMmJOUXFWUzRlYm14c2lSSTFHcjFmajUrUkVYRjhmczJiT3BYcjA2QVFFQlJFVkYwYVZMRjcwK0RodzRBTURRb1VQMVZnL2IyOXN6WXNRSXFRVEM2MmpYcnAzQnZ2UlNpOEhCd1FiSHRGcXQwVVVUK2ZIYmI3OFJFQkRBdSsrK0swMTh2d2t0V3JTZ2NlUEduRHg1a2o1OStyQm56eDVTVTFNTnNnWU1HalNJVTZkT3NXWExGdHExYThmYXRXc3BWYW9VLy9kLy81ZnJOU0lpSWd3bVkwMU5UYVVTamNZY1BueVl4TVJFZXZUb29SY3NBT0RoNFVISGpoMDVlUEFneDQ4ZjU0TVBQdEE3M3FsVEo3MzNUQzZYTTN6NGNJNGZQODZWSzFkSVNFaWdWYXRXakJ3NWt2ZmVlNDgrZmZyaytob3lhOWV1SFo5OTlobTFhOWNtTURCUUwxZ2dJQ0NBbjM3NkNkQUZMdXpjdWRQZ2ZGOWZYNlA5N3RtelJ5cHRPWGZ1WE02ZE81ZmpPT2JNbVVQSmtpV0ppWWxCcFZMcFpUbklyRXVYTGdiZk4xbU5HVE1HaFVLUjdhcjlySUtEZ3cwV3ZyaTV1UUc2YkFFN2R1ekF3OE5EcjJSSGRxNWV2VXBVVkJTZ0s0VzZkZXRXbEVxbFhwdWJOMi95NG9YdTUyQllXQml4c2JGU2RnQnJhMnNhTm14SVJFUUVYM3p4QmNuSnlVeWRPaFVURXhQOC9QeWtvSUN1WGJ1eVo4OGVxYysyYmRzeWNXSkdWcGFMRnkveXYvLzk3NjAvZXhRRVFSQUVRY2dQOFRSU0VJU2lZMit2KzBndlRmRHNHWlRJdEtKUkpvTzB0S0labXlBSWdxREgyZHlXOGxiNks2Uk9oK2U4NmlnM3g1Ny9UV1BIS25xWkMwcVlXVE9wZWhkbTNmQVh0ZWVMU0VoaUpDcE4vZ1AyU3BoWlkydWE4d1JPVm4zTE5lTUR0NGI1dmxaT1pPaG5jQnBZb1JWOXl6VXJsTDVIWFZoYnFNRXNnaUFJYjR2TU5GUGduRXo3cWl4QjNqSU1aR2JWZGh4V2JjZVJmRzBmU1ZmMm9JNE5RNVB3RW0xaUZHWlZXdVU3V0NBNk9wb0hEeDRBOE1VWFg2RFZha2xLU2tLajBhQldxNlcvMVdvMWFXbHBwS1dsMGFWTEYxSlRVL254eHg5NTc3MzNzTGUzUjZQUmNPYk1HZmJzMlVOd2NERHU3dTZNSHorZXFsV3JvbGFyTVRNejQ5bXpaL2o2K3FMVmFsbStmTGxVSTk3VTFKUlZxMVlSSEJ6TXFGR2pwRW05d01CQTVISTVqUm8xTWhoMzVjcVZEZllWVkhoNE9KY3ZYeVlvS0lqUTBGQ2VQdFZsV2pLMktybGt5WkxaMW5IUGkyZlBuckZpeFFxY25aMFpNMlpNZ2Z2SnE3Rmp4M0xseWhVV0xWckV3NGNQNmRPbkR4VXJWdFJyWTJWbHhlalJvNWs3ZHk2VEowOG1ORFNVK2ZQbkcwenNHak5uemh6Ky9sdS85SkNibXhzYk4yN005cHhidDI0QjJTL0E4UFQwNU9EQmcwYlR5QnNMWmxFcWxWU3NXSkZyMTY0UkdocEsxYXBWcFd5Um1jc0czTGx6aDVNblQ5SzllM2ZwYXkrelRaczJTVjk3am82T3RHalJRam9XSEJ6TU45OThnNjJ0TGJHeHNRd2JOa3p2K1BuejUxbTVjaVZ6NTg2VnlqOEEvUDc3Ny96NDQ0OTYxMm5kdWpXVktsV1N0dE16R1dRT2hDaFZxcFNVOVNJc0xJeXlaY3NhZmE4eXUzSGpCanQzN21USWtDRUcvOGI1NGU3dWpyZTN0N1M5ZXZWcWFVSy9XN2R1VXJtSGhnMGI1am9CdjJQSERwbzJiY3JKa3lmcDFhc1h4NDhmWjhXS0ZaUXZYMTVxODhzdnYwZ0JGS21wcVdpMVdoWXZYaXlOcFdIRGhxalZhcFJLSmQ5ODg0MlVTV0RwMHFXa3BxWmlaMmVIdWJtNUZFQzBldlZxZzNFMGJOaFFyL1NCSUFpQ0lBaENjU1FDQmdSQktGcGx5MllFRE1URjZRSUlNdE5vM3Y2WUJFRVFCQU90WFdycGJUOUxqdVorZkZnMnJmTnUxZjBqZU5pWGxUSUF4S3FTK0NQc2hnZ1d5S1RmV2I4Y2o0K3MwcDUzUytrZVlQOGVkbzNWOS80QVFDNlQ0OS9pTTZuZFo1ZC80SEZDUkxiOWFGNjk2OS9jK3FWQTR4eGU2UjNlYy9YSzF6bW1NcE0zWG01QmpxelFycEY5TVNsQkVJVGlUV2FTcFl6ZHF4OW9tanhtR01oSzZka05wV2UzMXh5VmJySjgrdlRweU9WeVpES1psQUZRb1ZBZ2w4dUpqNC9Iek13TVcxdGJGQW9GQ29VQ1UxTlRURXhNTURFeG9WNjlldGpiMi9Qa3lSTjhmSHlvV2JNbUpVcVVvR25UcHJ6enpqdFNmWEViR3h0OGZIeTRkKzhlSlVxVVlQVG8wYVNscFpHYW1rcHFhaXFnVzRYOTh1VkxwazJiaGtLaElENCtIa2RIUnhRS2hjRzRUVXdLNTNIYXBrMmIyTDU5TzFxdEZuZDNkOHFVS1VQanhvM1p2WHMzV3EzaGIwTU9EZzRGdnBaR28rR2JiNzRoSlNXRmFkT21ZV1dWLzB3UStWV3FWQ2s2ZHV6SS92MzdNVFUxNWVPUFB6YmFyazJiTm16WnNvV2dvQ0JxMXF4Smd3WU44dFQvNE1HRGlZbUowZHRuYVdtWjR6bnBYeFBHSnUxQk4xa1ArcW53MDJXWHlUSTl1Q0V0eTRLSFhyMTZTWjl2M3J3WmdONjllMHZYeUd6anhvMUdneVJldkhqQjlPblRNVEV4WWRxMGFYejU1WmZZMjl2ckJRYWtmMTA0T1RucDdjK2NHU05kNWtDRDlIRlZxbFNKdm4zNzZ1MTNkOWVWZUFvT0RzNVR3TUR0MjdjNWYvNDhZOGVPemJWdFRzek56ZlVDR3F5c3JLU0FBYVZTU2E5ZXZWaTdkaTNIangvbm5YZmV5YmFmNjlldmMvbnlaZWJQbnkrVkpaZ3laUXF4c2JHc1hMbFNhdmZsbDE5S24vdjYrdkxreVJPRGJBZ3VMaTU4Ly8zM0FLaGZaY0cwc2JHUmpxdlZhdW43VloxTGxreGpQMDhFUVJBRVFSQ0tBeEV3SUFoQzBUSXpBMGRIaUl6VWJXZSsyZGRxUllhQll1RFpzMmVVTGwyNnFJY2hVYWxVYUxWYVRFeE1SRW8vUVhoTFpFQ0hVdm9wVzQ4OHUxNG9mVWVsSnJEeHdRaytyZEtSZ0lpN3JMbi94eHRmd2IzeHdRbCtmM1l0MTNZZFhlc3lxRUpHV2FaemtmZjQvdmJCSE04Wlg2MHpUVXRtMU52TjY3VXlTOVBxUDJqVTVCSStrWGsrUWF2TjFGNnJIM1NuMFdwejdVc1FCRUg0bDhwY2tpRDl2d0lacU9QQ2kyUTQ2U3BYcnN6UFAvK2M3ZkVKRXliZzRlSEI4T0hEalI1UG4vUXVXN1lzVTZaTTRkMTMzOVZyRy9ucVB0UEJ3WUcyYmR0U3YzNTluSjJkY1hSMHhNVEVCQWNIQjZ5c3JEQTNOeWNnSUlEVHAwOUxRUXZwQVF2R3BFODZaeWFUNmFJd2pHVUdTRXBLTXRqMzExOS9zVzNiTmp3OVBmbnFxNitreWVpMHREUjI3OTV0OUxxdmMvK3pmZnQyYnQyNlJjK2VQYWxUcDA2Qis4bVBseTlmY3VMRUNlenM3SWlKaVdIZnZuMEdFOU9nZXk4ZVAzNk1uWjBkZ1lHQjNMcDFpNW8xYStiYWYyN2xLNHhKTDJjUkdSbXBON21lZWN5Z1B5R2NUcVZTR2UwemZVTGIyQVI5dXBDUUVLeXNyQ2lST2F2aUsxcXRGcFZLWmJUVXhvSUZDM2o1OGlYZmZQTU5UazVPQnNmZmxFcVZLaUdYeTdsejU0NUJrSUV4ang0OXd0YldWc3BNa05udDI3ZnAyTEdqMGZPOHZiM3pWUWExUzVjdWJOMjZsVE5uenVRWU1MQnk1VW9hTkdnZ1pRUUFYY0JCWGpKWFpCVWFHc3FnUVlQeTFMWlRwMDQ1SGwreVpBa2VIaDc1SG9NZ0NJSWdDTUtiSmdJR0JFRW9lcTZ1R1FFRHNiRzZVZ1JhcmU3dlhLS3poVGNyTEN5TVFZTUdVYkZpUmI3Ly9udk16SFFQR25PTG1zOHNmYVZRWVVpdlp5aVh5OW0yYlp2Umh5MkNVSnlVTUxmSjk0cHJBQ3NUYzczdGNsWk9CZXFuc0hnNVZNREozRmJhVHROcU9QYjhKZ0RWYkYxcDcxSTd1MVB6N0ZseU5JbHBLZlF2MzdKQTU0ZW54T0QvT09kNnJPblN0R3FTTmNZZitHYW15VExocnRLazVYcWVPc3M1ZWIyV29IUHA1UU5DRWlPTGVoalpFditXZ2lEOFU4bXkvRzZSbm1KQUU1OTk1cG0zNGRtelo3bE94RDErL0ppREI0MEg3S1hYWnBmTDVVWW5KSU9EZ3dIZFN2ZHExYXJwSGZ2d3d3OFpOR2dRSDM3NElhQ3JROTYrZlh0cEJYRFpzbVVKRGc3bTNyMTdWS2xTUmUvY0d6ZHVHRnhMcVZSaWFtcktpeGN2U0V0TDA4dENjTy9lUFlQMlY2NWNrY2FSZWVWNmVvbUcvRW9QV05BWXlkSjM3OTQ5dG16WlFybHk1Umd5WkVpQitpK0k3Ny8vbnZqNGVKWXRXOGFpUll2WXNtVUxMVnUyMUp1b1QweE1aTW1TSlpRc1daSUZDeFl3YXRRb0ZpOWV6TXFWS3pFMUxmd3NSTldxVmVQaXhZdGN1SERCYU9ERXRXdTZRTTlhdFdvWkhMdDc5eTZOR3pmVzIvZjA2Vk5wc3R6VjFkWG9OVlVxRlpjdVhhSkdqUnJTdjFObXljbkpBRVluczBlTUdNSERodytwVzdjdW9hR2h1Yi9BUXFKVUtxbGF0YXIwZFpwT285R1FscFltUFJ0STMzZmh3Z1VxVktoZ3RDOFhGeGVwVEVOVytTM3ZZV1ZseGRLbFM2VU1DTmx4ZEhUVUt3bGhUT1lTSUFBUkVSRWtKQ1J3OGVKRnZYNWNYVjJaTld1VzBUNENBd1A1K2VlZnNiQ3dRS3ZWa3BLU3dvQUJBN0lkWCtZQUJrRVFCRUVRaE9KRUJBd0lnbEQwc21ZWlNBOFlBUDFsay85Z1U2ZE81ZUhEaHdVNnQzZnYzbnFwRElPQ2dncWwzcVN0clMzKy92NDV0dm5wcDUvUWFEVFVyRmxUZWlBUUZoYkdnQUVEOG53ZFIwZEhkdXpZSVcwL2VmS0VIMzc0SWR2MmZmcjBNWGdnbDI3dDJyVm9OQm8wR2cxWHJsekpjVVdCSUJRSHBaWDJESy8wK2wrbnRlemNxR1huVmdnaktwaDNTK3MvVEwwUWVWL0tBbERHd29IMnBWNC9ZQUNnZENuamFWN3pJaWorZVo0REJ2SktsaVVCdmZwZjhuOVNjWGI2eFcxT2h0L0s5cmhDSnFlTVJVYXdXRUphTXBHcHhsZC81c1JTWVVZNXE0eFZlcEVwY1lTbkdLNFdGUVJCK0xlUW1XWUtHSkR4Nmo1TGhxYUlNd3lVS1ZPR0kwZU9aSHQ4MkxCaGVIcDZNbTdjdUFMMS8ralJJMHFVS0lHSmlZbmVQUlZBUWtJQ0d6WnNZTnUyYmRLK2J0MjZTZmM2clZxMVlzdVdMYXhZc1lJNWMrWkkyUXhDUWtLeXZaK3BVcVVLdDI3ZDRzQ0JBMUlnUWtKQ0F1dlhyemRvbXo0Wi92RGhRMmtGZDNKeU1tdldyQ25RYTAxZjNSNFNFcUszUHlVbGhXKysrUWFBNmRPbnY1RkplR09PSFR0R1FFQUFYYnAwb1dyVnFvd2VQWnFwVTZmeTNYZmZzWERoUXFuZDZ0V3JDUThQeDl2YkczZDNkM3IzN3MyMmJkdllzV05IdnU0Nzg2cHo1ODdzM0xtVDNidDMwNlJKRTczVjNwY3ZYK2JRb1VNNE9qclNxbFVyZzNOMzdkcEZzMmJOcEpUNUtwV0tsU3RYb3RGbzZOS2xpOUZnQUlEVHAwOFRHeHViN1VyOTlFd1d4Z0lHcWxhdFN0V3FWUTMydnlsSlNVazhmZm9VTnpjM21qVnJ4b1lOR3dnTEM1TXlCd1FIQnpOKy9IaW1UNTlPczJiTkFGMlFSWFIwTkhGeGNUeDU4c1NnaElHRGc0UDAvVkFZOGpMcFBtWEtGT3p0N2FYc0Q4WWNQWHFVTFZ1MkdPejM5dmFXUG0vWHJoM1RwMCtuZWZQbWVtMVNVbExZdm4wNysvYnRZOGFNR2V6ZnYxOXF2M3o1Y29ZUEgwN256cDFGVmtSQkVBUkJFUDR4Uk1DQUlBakZRK2FBZ2F5NWxkT3pEUlJUbjMvK3VkRlZIT2xhdG15SmxaV1YwZlNFVDU0OFFhUFI0T3pzYkRUOUlPaHErR1dsMFdpUXlXUkcwLzNsUnFWU0VSRVJrV3VXZ01qSVNBNGZQb3lscGFYZWd4cFRVMU9xVjYrZTYzVmV2SGhCWkdTa1FZMittSmdZcVlhZ01kazlTTGg4K1RMbno1L0h4Y1dGcUtnb1ZxeFlRWU1HRFhKTSt5Z0l3dXR6TUxPaVFZbEtldnZ5bTJML24wb2h5eG93a1AzUGV1SHRjRFN6NXZ2NkdTdFJ6N3k0emJlM0QrUzduNHJXTHZqVTZTTnQveEp5a1UwUHMvKy9TUkFFNFo5T2xya2tBWUJjRGxvdDJwUUV0S2xKeU15TTM0dThTYnQyN2NveGtCaDBrM0loSVNIOC92dnZPYlpMbjZ6TDZ0eTVjOVNzV1JPbFVzbjA2ZFAxanMyY09aTjMzMzFYbXZRRTNVcm9kTDE2OWVMRWlSUGN2SG1Ub1VPSDR1bnBTVUpDQXRldVhhTlRwMDdzM2J2WDRIbzlldlRnMXExYkxGKytuSUNBQUVxVUtNRzFhOWVvVTZjT2QrN2MwV3Zic21WTHRtL2Z6cFl0VzdoLy96NTJkblpjdm55WkdqVnE1UGhhcytQcDZZbE1KbVBYcmwyOGVQR0NwS1FrWnMyYXhkcTFhM244K0RHbFM1YzJtcW1oVHAwNnRHN2RtdWZQbitQcjY4dllzV096WFNtZVY5SFIwU3hmdmh3ckt5c0dEeDRNZ0plWEY4MmFOU01nSUlCRGh3N1JxVk1ucmx5NXdzR0RCL0h3OEtCdDI3WUE5TzNibDBPSER2SGpqei9TdW5YclhGZVM1NWV6c3pPVEowL0cxOWVYU1pNbVVhOWVQWnljbkFnTkRlWG16WnRZV0Znd1k4WU1vL2ZoVmF0V1plellzZFN2WHg5N2UzdXVYcjNLOCtmUHFWS2xDcDk4OG9uUjY4WEd4ckoyN1ZyczdlMnpEWGlQaW9vQ3dOcmErclZmbjFhcmxRSVgwck5WWkE0UzBXZzBSRVJFRUI0ZXp2UG56MUdyMVZ5NmRJbUpFeWNTR2hwS2RIUTBBRnUzYnVYZGQ5OWwwNlpOK1B2N1MwRTdUNTQ4SVRrNUdWdmJqT3hqVzdkdXhkTFNFa2RIUitiUG44L0NoUXVsQUp2OHVuLy9QbDI3ZHBXMlUxTlRzODNja0pQTVdUdXkwNzkvZi9yMTY1ZGptNnhCSUdscGFSdzdkb3hObXpaaGFXbkpraVZMcUZTcGt2UXpxRU9IRGpnNU9lSHI2OHZldlh2cDE2OGZ6WnMzZjJ1Qk9vSWdDSUlnQ0FVbEFnWUVRU2dlYkd4MG1RWlNVek1DQkRLWEpUQXB2ait1cmwrL25tUEFRS1ZLbFpnNWM2YkIvdVRrWkQ3NDRBTUFmSDE5amRaUHpJbTF0VFdiTjIvTzMyRFJwVkg4OU5OUGMyMjNlZk5tVWxOVEdUQmdnTjdOdHFPakkwdVhMczN4M05EUVVDWk1tQURvVmdWbFZyTm1UZmJ0MjJkd2pwK2ZIMy84OFlmZWc0ZDBzYkd4K1ByNkFyb0FqYUNnSUZhdVhNbWlSWXVZUFh1MmlOb1hoRGZvSFpmYUtHUVozMk5oeVRGY2l3NHV3aEc5UFFxWmZzQ1RTaVBLNUFpQ0lBai9VSmxLRW1pMUlEY3hSWnVXQ29BbTVpa0twMHJabmZuR3RHelprb29WSytiWVp1SENoVlN0V2xXNmI4b3JtVXpHMDZkUENRb0s0cU9QUGtLaFVGQ3ZYajI5TmdxRkFqYzNONFA5NlN3c0xGaXlaQWtiTjI3azdObXpuRDU5bXRLbFN6TjgrSERhdFd0bk5HQ2dWYXRXZlA3NTUremN1Wk1iTjI1Z1oyZEhodzRkNk4rL1A4ZU9IZE5yVzZsU0pYeDhmUGpoaHgrNGZQa3lscGFXZE9qUWdmLzd2Ly9qeElrVCtYcTlvRnQxUFduU0pMWnQyOGJKa3llcFVLRUNZV0ZoL1BMTEw0Q3UvSU94K3pDQTFxMWJrNXljekxObno1Z3dZUUpmZmZVVmpSbzF5dmNZMHZuNStSRWJHOHVZTVdQMEFyeEhqQmpCaFFzWFdMMTZOWFhxMU9IYmI3OUZKcFBwM1o4cWxVcUdEaDJLcjY4dml4Y3Zac21TSmRtdTNNK3JyUGVMNzd6ekRxNnVydXpZc1lPYk4yOXk5ZXBWSEJ3Y2VQZmRkK25YcngrbFM1YzIyay92M3IxcDNydzV1M2Z2NXRLbFN6ZzZPdEs3ZDIvNjlldG5ORHRBVkZRVTA2ZFBKeUlpZ3Rtelp4dHRBM0QrL0htQTF3N1VBUGprazA5SVNrb0NkTmt0S2xhc0tBVS9YTHAwQ1c5dmI3M25GNmFtcHBpWW1HQnRiVTNidG0xeGRYWEYxZFdWRWlWS1lHcHFTcmR1M2RpM2J4OHRXclRBeTh1THdNQkFURXhNcEZJQ3g0OGY1L3IxNnd3YU5JaG16Wm94ZHV4WUprK2V6S1JKa3dxVUdjSFIwWkh1M2J0TDIwZU9IRUdseXJra1ZFSkNRcllMTUhLU24rY0k0ZUhoSEQxNmxIMzc5aEVURTBPUEhqMFlNR0NBWG1tR2RIWHIxbVhObWpWczJiSUZYMTlmbEVvbExWdTJ4TlBUa3dZTkdoaDk1aUVJZ2lBSWdsRFVpdThNbkNBSS96MHVMdkRraWU3enpGa0dpbm5Bd0MrLy9JTDIxWGhYclZyRndZTUhtVEJoZ3JSNndDU2JzZCs3ZHcrTlJrT0pFaVh5SFN6d3BqMSsvSmhEaHc3aDdPd3MzYXhuWHFtUWs4aklTS1pPblVwTVRBdzllL2FVVm9xa2s4dmxXRmhZU0hYKzNudnZQVUIza3c4WVpBelFhclg0K3ZvU0dSbkorKysvajZlbkozWHExT0hQUC8vazNMbHpyRnUzamhFalJoVEd5eGFFUWpIdDZqWVVGSjhnbHEzTkNwYkNGOEJFSnFkamFVKzlmVmVqOU11cm5BcS96Y1hJZ3RYYUxVeHFiZUZQNXB0a2VZaVk5Z2F1a1ZmMnBwYVV0bkF3ZXN6QnpFcnY4eHEydXY5VDVGbCtabGV3ZHNiS29JYTF6dE9rS0tuTWhDQUlndkR2STh2MDgxK0dUQytEbXpxNmFBSUdYRnhjOUZiMEEyemZ2aDByS3l2TXpjMkppb3JpNWN1WGVIaDRaRHVwbjlrZmYvd2hwVk8zdGJWbDI3WnRLSlZLYXRTb3dmSGp4dzNhcDZXbGNmLytmWU5qcFVxVmtsYjUyOW5aTVhIaVJDWk9uS2pYSmoyRnZESHZ2dnN1Nzc3N3JzRitZNlVYR2pWcVpIUmlQbXRiT3p1N0hFczNwT3ZVcVJPZE9uWEs5YnJHbEN0WERqOC9QNlpQbjg2TUdUT1lNbVVLSFRwMHlOTzVXWDM5OWRkRzk1Y3BVNGJmZnZ0TjJ0NjZkYXZSZGgwNmREQzQ5c2FORy9NOWp2Ui9KMHRMUzROak5XclVZUGJzMlhucVo5eTRjZElLKzRZTkcrYWFYbCtqMFhEczJERldyVnBGVEV3TTQ4YU5rekpaQkFRRWNQbnlaV3h0YlRFek0rUFpzMmNjT25TSWF0V3FVYjU4K2Z5OFBLTUdEaHpJMDZkUEFiQ3lzdEo3SDZ0VnEwYTNidDF3YzNQRHpjMk5NbVhLNE96c25PUEUrZENoUS9uNzc3LzU2cXV2ZVAvOTkvbjk5OStwVmFzV1NxV1N3TUJBRmk5ZWpLT2pJejE2OUVDcFZMSjQ4V0o4Zkh6NDlOTlBxVkNoQWhFUkVaaVptYkZwMHlia2Nqa3ltUXk1WEk1R28wR2xVcEdXbG9aV3E1VVdHamc0T09pVkQ3bDE2eGFQSGoyU3RpTWpJL254eHgreHRMU1Uzcitnb0NBNmQrNmNyL2NwTGk3T2FOQlBWZzRPRHBRdlgxNHFDOW0rZlh2NjlldUhzN056anVkWlcxc3pldlJvZXZic3liNTkremg2OUNqWHIxK25mdjM2K1JxbklBaUNJQWpDMjFKOForQUVRZmp2Y1hUTUNCaUFqQ3dEeWNsZ0pCMWdjWkY1bFVCNmNJQ3BxV211RWU2QmdZR0FMZ1ZrY2JOMDZWSTBHZzNqeG8zRHpNd010VnJOdUhIajhQVDBwSC8vL3RtbUYzeisvRG5lM3Q2RWg0ZlRybDA3aGc4ZmJyU2RWcXRsN2RxMWVIaDRTQUVETVRFeHlHUXliR3hzOU5xdVdyV0s4K2ZQUzNVdlFiZGk2S3V2dm1MczJMSDQrL3RUb2tRSmV2YnNXWWp2Z0NBVVhMSTY1eFV3YjF1eUptTThxbnhPZUw5VHFqWWx6ZlcvSnpXWkE3clFUYUxIcFNVVmZJREZtSmxjUDNXb1NwTldSQ09CeGlXck1LcHk3Zy90R3psV3BwRmpaYVBISmxaN0w5dnpsdDg3ekI5aE53bzhQa0VRQktGNGs1bGtXZ1VyMCtvRmFLdGpuaGJCaUl3N2ZQZ3dvYUdoZ0M0RGdLZW5aNTRuQWpkdjNzeUxGeStvV0xFaURSbzBZT1BHamZUbzBZUG82R2kyYmR0bTBMNVVxVkxjdm4yYjI3ZHY2KzF2M3J4NWdjc0MvTk9WTEZtU2hRc1hNbVhLRkg3KytXZmF0V3RuVUdMdW55UWtKQVFBTnplM3QzcmRMNy84a3IvKytnc25KeWNXTEZpZ0YvQ2kwV2o0N2JmZlVLbFVhTFZhbEVvbERSczJaTnk0Y2JrRzZKY3VYWnBkdTNZWkRZQklsOVAzaTdXMWRaNnlEV2FtVkNwWnRHZ1I2OWF0NC9EaHcxaFlXRWhsSmc0Y09JQmFyV2JtekpuU2M1RnExYXF4YnQwNmpoOC96dW5UcDFHcFZFUkZSZkhUVHo5SndRRloxYTlmSDRWQ1FaOCtmVWhKU2RFN05tblNKTkxTTW40SHQ3VzFsZDQvMEMxSXFGR2pScTZsQlRJek56Y25NVEdSOWV2WDU5cTJjdVhLTEZteWhDVkxsbEM2ZEdtRDV4VzVjWEp5WXVqUW9Rd2VQSmlrcEtRQ2wyb1FCRUVRQkVGNDAwVEFnQ0FJeFlkQ29Rc2FpSXpVYmFlbnljdHl3L2hQZE83Y09ZUHlBZUhoNFlDdXBFRjZ0SHBXRXlkT0xGQWF2OWR4N05neHJsNjlTc3VXTFduU3BBbWd5Nkp3Nzk0OWtwT1RHVEpraU5IenJsNjlpbytQRDdHeHNiUnIxNDVwMDZabHUxSWhOallXdFZxdFYrb2dOallXYTJ0cnZYUFdyMS9QN3QyN2NYQndZTmFzV1hycC91enM3Smd6Wnc0VEowNWs5ZXJWdkh6NWt1SERoNzkydWtxaGlHazBHUjlhcmY1MjFvL2NqdWZVN2ovazQ3UGZGK2c4aFV4T2o3S05DM2swcjBjR0dENWlmSFBNNVBvUHlGUFVSUmN3OEY4eXNFSXJQbkJybUtlMnpaMnEwOHlwMm10ZnM1dGJRN3E2TmNpeHpSOWgxMWw1TDIrck5BVkJFSXFkTEJsbXRKbks3S2hqbnIzdDBXUnIwNlpOZ0c1U1ZTYVQ1ZXQzKzZ6M1czUG56cVZHalJvb2xVcldyVnRYcU9QOE43TzN0MmZSb2tYSTVmSi9aTEJBZW1hODJOaFlqaDA3aHBtWkdWNWVYbTkxREo5KytpbVhMMSttYytmT0JyWHJXN1Jvd2ErLy9ncm9zbHhrbDVIUUdMbGNicENSRDZCdDI3WUdtZjBLazZXbEplUEhqMmY4K1BGNiswZU1HR0Uwd0VhcFZOSzVjK2RzZ3hleWxuUk1md1pRdTNadGc3WlpKK2hOVFUwNWVQQWdXcTJXdExRMEZBcEZqaGtTbkp5Y0RMSnNmUEhGRjltMnowNXV6MlhtejUrZjQzRzVYQzZDQlFSQkVBUkJLTlpFd0lBZ0NNV0x2WDFHd0VENnc2Ri9RY0JBVEV3TTkrN2RRNkZRNkQwd1VDcVZKQ1lta3Bpb253WTZOVFVWalVZajFSNDBKakV4a2ErKytpcmZZMGxQL1c5TVJFUUV5NVl0dzhyS1NscDVFQk1UdytiTm01SEpaRXllUE5uZ2dZZGFyV2JYcmwxczJMQkJ1dkZQVGs0bUpDUUVkM2QzbzlkNStmSWxvRjkrSUNZbVJxcmxsNWFXeG9vVks5aS9mejkyZG5iNCt2cmk1T1JrMEUrNWN1Vll1SEFoVTZkT3hkL2Zud2NQSHZEWlo1OFpwRFlWWGtQV3lmYThUTklYdEkyUjFTWkMwV25uNG9HVGVjSHFhOHFSVWR2ZUhZMVd5NDJZeDRVMnBvVmVBNGhWSlhFeDhqNFhYd1lSa1JKWGFIMGJvMVRvMXlSTjBSU2Y3QkdaTTBlWXloUW9aTG9IcFdxdFJpK1RoREpUbG9SVVRScWFUQ0VYeWl3WkZJb0xPVExrNUcyQ1NNYXIxTnF2S1MvOXlJdFJxUkZCRUlUOHlseVNRQXZJTWdjTVJCZWZnSUYwK2FrdG5wMjNQVW44YjVJNXNQdWZadlRvMFpRclY0NGJOMjRRR1JuSjBLRkQzL3BFYlhySy85emtKMWlnT0xLenM1TktMZVJIWVh4L3kyUXlnMmNUZ2lBSWdpQUlRc0g5czM4ekZRVGgzOGZlSHN6TUlEVlZ0eTJUUVE2VDV2ODBYYnAwZmp0ek1BQUFJQUJKUkVGVWtXb2Y1bVRtekprRUJBVGsyRWF0Vm5QKy9QbkNHaHFnVzlFZkZ4ZEhtVEpsV0xkdUhTcVZpcENRRUJJU0V2am9vNCtvVmF1V1h2dExseTZ4WXNVS0hqOStqSm1aR1o5ODhna1hMbHdnSUNDQWMrZk8wYUZEQndZT0hHaFEzeThxS2dySWVCQ2wwV2lJajQrbmJObXlSRVpHTW52MmJBSURBNlZnZ1p4cU9WYXVYSmxGaXhiaDdlM05wVXVYR0Rac0dPdlhyOCsxcHVBL2lscWQvd240blBySno4cDlJVjhhbHFoRTlWZjE0NHVybXpHUHVSTDFLTWMyY21RRnlpN2daRzVMOTdLTmFGcXlLbmFtbHR5T2ZjcjBhejhXZEtoNkhNeXNxR1N0Q3dieWNpalBDTnJ6ZTlpMU43cmlXNm5RZndpWnBFNTlZOWZLajdpMEpBYit1VnphSGxXNUF4MUxld0x3UjlnTlZ0M1h2U2R5WlB6Y2NyTFU3dk1yVzNtY0dDRnRiMnMyRGt0RjhTMzVJd2lDSUJTZXpDVUpwQUFwclJaa010UlJJVVUwS2tFb2ZISzVuRk9uVHVIaTRzS25uMzdLaHg5K1dOUkRFZ1JCRUFSQkVJUmlUd1FNQ0lKUS9EZzZ3ck5YcTF5MDJvemdnWCtoVzdkdWNmZnVYZXJXclp2anBMZ3hOalkyUm10eDV1YisvZnRNbWpUSjZERlhWMWNBUWtORHBkcWhvRnNoTVhUb1VFQ1g0dkhLbFN2czNyMWJDbGlvVmFzV2t5Wk53dDNkblg3OStuSHk1RW1weHVHeFk4Zm8wYU1IbjN6eUNSWVdGb0JoaG9HNHVEaTBXcTIwSFI0ZWpydTdPNTkrK2lrVEprekkwK3Y2OXR0dldiRmlCZFdxVlh2endRSUZXWFZmMEpYNC8wVlpNdzFrVFVXYjNmSE03WXhsSzVESnBBZmpiMHBkaC9LODUxcjhWN1BsRmpEUTFxVVdMa3JEZEtkNTBiRjBYV21kZG5WYlY1ek43UWhQaVNsUVg1blZzZjkvOXU0OHpzYXlmK0Q0NTJ5ejcyUEd6b3pCMkplUnJVUnBFVThicFVTTFBFcUxFcFVIcmFKSFNTaFVSS1Q0a1o0b0VRa3BFWU1zd3pDV1lmYkY3TnVacy83K09PYVllODdzWnN6ZyszNjk1dVhjOTMzZDEzM2RaOGFjT2VmNlh0OXZTNGQ5MGJrcFY5eHZlVHkwTG9ydGZGUDl6M2h6UGVUcCtDM3BHQkZac2FVZTg5YTVNYjd0UGZidEUxbHhySS9iWCtWcnRIUVA0UEdnVyszYmY2ZWRabnZTc1hMUFNhM2xqQlpDQ0ZHclNnVEIyZjRtc2owMHA5ZGNOcUFiaFllSGgwT2FjMUUvZlBiWlozVTlCQ0dFRUVJSUlhNDVFakFnaEtoL0dqYUVsQlRiYW1nQXZSNE9IS2k5NjZsVWNPZ1FoSVhWM2pYS3NHZlBIdGF1WGN2TEw3OWM1WUFCd0Q0Qlh4WE96bVd2SmgwNmRDajkrL2ZIdzhNRGpVYkRTeSs5UkVwS0NwTW5UMGFuMDdGbXpSbzJiOTVNNHFXQWprYU5HdkhVVTA5eHh4MTNLT3FMRGhnd2dKdHZ2cGwxNjlieDdiZmZzbWJOR243OTlWZWVmZlpaN3JqakRudUdnYUlBZ2V6c2JBQzh2THp3OS9mbi9mZmZwMkhEaHVqMWVrSkNRaXAxWDRHQmdYejAwVWRWZmo3S2RPRUM1T2ZMSkg1eFZabklMM21zK0dSOWVaUDVwWjFiV3R2S2pLK3M0MUw2b0Z6T2FoMGpXdDVTclhOVEM3TTVsWjFBTzY4bTluMzlBOXZ6ZmV6ZlZ6eXVicjdLMzVFV3JQeDk4ZlFWOTFzZVQ2M3lkMnlPU1YrcjE2c3V0MkpwcHMzRnloRmNpZmJWeUpUaDYrUlJJOWVPSzBnbnJpQzkxR09CSmNwa3BCdHlPWkIrcnNyWDBKdVY1U1dTQ3pLcjFZOFFRbHhUZEM1Z0xIb3RVNEZLRFZZTGxweGtyRVk5S3AxTHVhY0xJWVFRUWdnaGhMZytTY0NBRUtMKzBXZ2dOQlFpSTIyVHM3VzRHdGpPYW9Xelo2R1NrOVBYS3c4UER6dzhiQk0rczJmUEppa3BpYWVmZnByMjdkc0R0c3dBaVltSkJBY0g4OUJERDNIbm5YZWkwV2hLN1V1bjB6Rnk1RWdHREJqQUo1OTh3ai8vL0lQSlpBSXVseVQ0K2VlZjJiTm5Eems1dGxXYkowNmNZTmFzV2J6MDBrdjJzY3lmUDkvZXA4VmlJUzB0allDQWdGcDdEdXp5ODIxZjE2cmlrL01xVmZrVDhwV2RRSy91Ukg3eGE1UjFyZXQwRXQ5WVE1TzNWMElGYUZXbC96OHR6U010K3RMQTJiUGExL3NqNVlRaVlHQkFEUVVNZFBGcG9kZyttUlZQcHJGMi80LzZPaW5yM2VZWTYyZUpITTlpbVJBTUZsT045UG5mcm8vVlNEOUNDQ0hxRDVYV0JXdFJ3SURLaXRvekFFdDJNZ0RtakZpMGdXM3FjSFJDQ0NHRUVFSUlJZXFLQkF3SUllcW41T1JhVHgzdW9HSERxM2V0ZW03ejVzMXMyN2FOYnQyNk1XTEVDUHYrWjU1NWhnRURCdEN4WThkSzk5VzBhVk5tejU3TnNXUEg2Tnk1TTNDNUpNSGh3NGNWYldOalk0bU5qV1g4K1BFQW1NMW05SG85N3U3dUZCWVdNbkxrU0x5OHZGaStmTG5pdkU4KytZVEN3a0llZi94eGUxbUZLM2F0VDJDWFROTmYvSDZLQW5HS0J4QVUvLzlXMnY3U01nUlU1dkVON3ZuOVg1Sm15SzNUTVRSMTlXUGhUV01xMWJhSnF5LzNOK3VoMkhjME04WmhzcjQ4ZjEwOHhiOURCcUpScVFGbzV1WlBzSHNBMFhtcGxSOTBDUzNjR3VCWFl2WDYzb3RSMWU2dk1qUXFOZDVPYm9wOTZiWDB2V3pnN01uRkswaDM3MTRzWUNDN25nWTFDQ0dFcUhzcW5UUFdZaThUYXZjR2x3TUcwbU1rWUVBSUlZUVFRZ2doYmxBU01DQ0VxSDl5Y2lBdDdmS2tvOVVLNWFUUnYySW1FelJwQWg0MWswcTVLaXlYMHR1WHRVcS9JZ1VGVlo4WUtpd3N2d2IzMGFOSFdiQmdBZjcrL2t5Yk5nMjFXbzNSYUNRaElRR3IxVXJidG0xNTlkVlhxM1ROc0xBd1JvMGFaZCtlTkdrU0V5Wk1jR2ozN3J2dmN1alFJWnljbklpSWlPRHR0OS9tcnJ2dTR2bm5uOGZaMlpsR2pSb1JGUlZGU2tvS2dZR0JBQmlOUnJadjMwNUJRUUZqeGxSdVVyUlNnb0xBYUxSTnJsdXRsOHNSRkg5YzNySHl6cWxySllNSkt2TzR0QXdCbFhsY1hFVkJDY1hibEJlMFVIeC95VFkzWU5DQ0doVU5uTDFJS2N5NjRyNmViWDJuSWh0QnZybVFOUmYrcWxMQVFMYXhnS09aTVhRdlZrTGdsb0IyVnhRdzBOMHZXTEZ0QmZhbTFXNDVna0JuTDlSYy9yOWdzcHJKTk9UVnlyWEd0YjZMeHE0Ky9KNThnajlUSTBuV1YvNTdxVVpGY3pkLyszWmFZZDBHcUZ4dFdyWEdvWFJFWlJRdjR5Q0VFRGNLVlluZmZXcDNYL3RqYzlxRnF6MGNJWVFRUWdnaGhCRDFoQVFNQ0NIcW41UVUyNzlGazMwdUx0Q3BVKzFkNytEQk9zc3VrSDhwNWIxSE5ZSVZjbkp5dVAvKysydDBQTkhSMGJ6OTl0dVlUQ1lDQXdPWlBYczJDUWtKSkNVbFliRlllUExKSjNuMDBVYzVldlJvbGZwdDBLQ0JZdHZKeWFuVWRtYXoyWDQ4S0NpSS9QeDgvdmpqRDU1NzdqbFVLaFU5ZS9Za0tpcUtnd2NQTW5qd1lBQU9IVHBFUVVFQm5UdDNkcmpPRlhGenE3ak5sYWpwUUlUS25sK1hxaEtnVUY3UVFsbVB5d3RhS0MxWW9ZNE1iOUVIZnlkUFZwejdIYjNGV1BFSjVkQ3FOTHpXL2w0Nis3VGs0OGlOSE1xSXJuWmZ0elFJcGF0UFM4Vys3eTdzcmRhSzlUMFhUNVVJR0FqbDIvTi9WbnRzeGZzQ09KMlRTTm9Wck1pdmpDQVBaZW1UWkgwV3RmV1Q0NjUxcHFtckg2T0MrakVxcUI5clkvYXc1c0tlU3AwYjVCR0FpMFpuMzQ3THYxamo0OXVYZHBxZjR3OVYyTzdlcG1IMDlyKzZxMVA3K0xlaFQxOVpFU3VFRUpXaDBya290dFd1UHZiSHBwVGF6ZHdqaEJCQ0NDR0VFS0wra29BQklVVDlZakJBWnFaeW4ydlZWdzVlSzlMUzBnRHc4dktxOHJsYXJaWmV2WHBWK2J6YzNOd3lKL3hqWW1MSXk3T3RvSTJNakFUQXhjV0ZrSkFRbWpWclJvOGVQWEJ5Y3VLbm4zNXlPSGYrL1BuczJMR0QxMTkvblZ0dnZkVmhyR1dKaTR2aitQSGorUHY3WXpLWjBPbDBxRlFxUER3ODZONjlPd2NPSE9ERWlSTjA3TmlSSGoxNnNHclZLZzRkT21RUEdOaXp4emFwZHZ2dHQxZjV1YWhUYWx1NmRxcVpYYUphS2h0MFVCdkg2MXBaQVFwWFdYZmZJRWEwdkFVMUtycjZCdkhwcWMxRVpzZFhxeThudFphcEhSNmsyNlhKOURjNkRlUGI2RDlZSHhkZXJmNGVDN3BGc1oyb3oyUlR3aUVhdXZpVWNVYlo5bDA4dy9OdDdyYXYwRy9rNGtPSVIwUE81aVpYdVM4bnRaWU8zczBVKy9iVWNqa0NnTTRsZ2lmTzUxWS9RMEpGUEhYSzE3bDhrNkhTNTNiMGJtNS9iTFNhaWMxUEs3T3RlelZYMWFjVjVoS1JGVnRodTc0TjJsYTViMVdKLzQvV1dndkxFRUlJb1NwV3dnWXJxTjB1djhZYmt5UmdRQWdoaEJCQ0NDRnVWQkl3SUlTb1gwb0dDd0M0dTEvOWNWd2hzOW5NeVpNbk9YTGtDRkZSVVdWTzdKOCtiVXVwM2FwVnF5cGZ3OVhWbGVuVHAxZjV2S2lvS0Y1ODhjVlNqM1h0MnBWQmd3WVJGQlJFVUZBUUxWcTBzS2YrTDNudGtvcktLdWgwdWxLUEZ6bHk1QWhIang3bDFLbFRSRVpHa3AyZERjRElrU01wTEN4VVpCL28zNzgvQnc0YzRJOC8vcUJqeDQ2MGE5Y09yVmJMa1NOSEFGdEpoejE3OXFCV3F4MkNGRVFwMU9yTGdRcFhXMUY1a2FzUm5GRGE4WHJBVGVQRXhIYjNGcHRFOTJabTF4RnNqRHZBcXZPN01Wck5sZTdMUmFQanJZNFBLU2JTMWFod0xyYlN2S3FPWmNiUzFOWFB2djNWMlIyWXJOVjc3bkpNQlVSa3hpcEtHZHdTMEs1YUFRT2RmVnFnVXlrRGEvYW1ucXJXdUNwTGpZcmUvcTBWKzQ1WFlzSzh1cngxeW93bVNmcFNYZ3ZMY0dlanp2YkhKN1BqRmQ4ekMxYnl6UWJjTkxiZnE4TmI5TFZsdGpEYkFoSlUxR3p3ekpiRXcveFR4U3dYT3JYeWUydXlWUDcvZ1JCQ2lDb3FIamltQXBYejVTeG5wdVRhZlcwVlFnZ2hoQkJDQ0ZGL1NjQ0FFS0orU2I0MG1WUThmYmh6L2E4emJEUWFPWG55Sk9mUG53ZGczcng1OW1NcWxZb2VQWG80bkhQaXhBblMwdElJRGc2dVZvYUIydURqNDhOcnI3MVdxOWY0N3J2djJMOS9Qd0JObXphbFQ1OCtkT3pZa1p0dXVvay8vL3dURjVmTEs1K0tBaTMyN05uRDg4OC9qMDZubzAyYk5rUkdSaElURTBOS1NncVptWm4wNnRVTEg1K3FyNElXVjVGS1pmdXFMd0VMKzNaZTlTSGttdzNNamR6SXk2RkQ4SFd5QlVLcFVmRkFzNTZFK2JYaWsxT2JLeldoN3FGMTRlMU9EOVBHczVGOW54VllmbTRuRytNUFZudDhtK0lQTXFoeFYxVEFuNm1SSEVnL1YrMitBUFplUEZVaVlLQXRLNk4zVmJtZk1OOWd4ZmJaM0dSU0NyT3ZhR3dWNlJmWURqOG5aYW1ZSTVtMVU5dlpXYTNEVTZ0TUVaMVVVTG1BZ1c0K0xXbmhkcmtVUzNqYVdZYzJpUVVaaEhqWXl1NTA5dzJpZTQvUlZ6RGE4c1htcDVXYjRhQTBUaVVDQm94VkRCalluM2FHSldkK3E5STVBS0ZlVFhpOWZjMlc5UkZDaVBwT3BTdjJ2c29LVm9zSnRXZERMRG5KWURaaVRydUF4cjlsMlIwSUlZUVFRZ2doaExndVNjQ0FFS0wreU1teGxTUUFaY3J3ZWh3d0VCTVR3NXc1Y3poejVneEc0K1ZhNUdxMW10YXRXOU8xYTFlNmR1MUtlbnE2dzdrclZxeXc5N0Z3NFVJZWYvenhlanZwblorZno0a1RKemg1OGlTUFAvNzRGZlUxZVBCZ2JyMzFWc0xDd2h5eUY1VE1NT0R2NzA5d2NERFIwZEdjTzNlT1ZxMWFNWERnUUxwMDZZS3JxeXUvL3ZvckFJTUdEYnFpTVlrYlFGMEhMRnh5T1BNQ0V3NHU1OFcyZ3hTMTNwdTcrZk5CdDFHc3VmQVhQOFR1S3pNcGV5TVhIOTdxOUJCTlhIM3QreXhZK1R6cVYzNUxQblpGWTRzclNPZFlaZ3hCN2dFc1Bidmppdm9DK1B2aWFaNXBmYWM5bzBLZ3N6ZXRQQUk1bDV0U3BYN0MvSlFaV1BaY3JOMFZrRHFWaGxGQi9SVDdvbklTU1NqSXFKWHJOWEpWL3Q0M1d5MGtGRGkrWnBTa1JzWElvTXVaVmN4V0MzK21SRHEwMnhoL2tGZENoMXo1UUd1SlRxVjhPMktxSU5PR0dTdVp4bno3ZG9ZaGp6UkRicFd2bTFxWW84amtrRzBxcUhJZlFnaHhyVkhwbEFGcTFzSmN0STNhWXNpeEJTeWFrazlKd0lBUVFnZ2hoQkJDM0lBa1lFQUlVWCtrRlZ1VldEekRnTGIrL3FwcTBLQUJwMDZkd21LeDBLcFZLN3AzNzA2M2J0M28zTGt6N3NWS0tXUm5aeE1TRW1JUENGaTZkQ24vL1BNUEhoNGU2SFE2ZnZ6eFI3WnQyOGFJRVNNWU5td1k0OGFOWTlTb1VUUnIxcXlzUzljYXE5VktmSHc4a1pHUlJFWkdjdUxFQ2M2ZE80ZlZhc1hYMS9lS0F3YjY5ZXRYNXJHQ2dnSWFOR2lnMkRkczJEQ01ScU05dU9EQkJ4OEVJQzh2ajcvKytndFBUMC82OXUxN1JXTVM0bXJLTWVuNTRNU1AzTjJvQzJOQ2JzZFpiU3Nqb0ZXcGVUem9Wc0o4ZzVsL2FqT3BKVmJSdC9kcXl0U09EK0twdlZ6eXcyUzFNUC9rSnY2cW9VbjBiVWxIVWF0VVpCdXZmUEkwMDVqUDZleEVRcjJhMlBmMWJkQzJTZ0VEVFZ4OWFlVGlyZGkzSjdWMmF5dy9IWEk3Z2M3S2EvNlM4RSsxKzlPb3lnOVNDZkZRQms0bDZqTXJWUXBpWkZBL1JaYUozYWtuRlJQcFJYYWxuRUNqVW5OUDQyNDBkdlZCVzJ4RnY0dTYraVVzYW9xTHhrbXhYVkdHZ2JUQ0hKNysrN01ydnU3cG5FU2VEMTk2eGYwSUljUzFSRlU4bzQwS3JBWFo2QnFHWWpqOUp3Q21sTk00ZDdpN2prWW5oQkJDQ0NHRUVLS3UxTjlaT0NIRWpjVnN2aHd3b0NwUlU3a2VCd3k0dWJueC92dnYwN3AxNjNLekEzaDVlZUhsNVlWZXIrZmpqejlteTVZdHFOVnFwa3laUXFkT25majY2Ni81OGNjZitlcXJyL2pwcDU5NDdybm5HREJnUUxuWHpzdkw0NFVYWHFqeW1Bc0xDOHM4dG56NWNuNzg4VWZ5OHZMcys3UmFMZTNhdGFOang0NTA2ZEtseXRlcnlyaHljM05wMVVxNW12aWVlKzRwdGYydVhic3dHQXdNSGp3WW5hN3VKNzJFcUtwZms0NFNrUlhMcSszdW8xV3hTZU1PM3MyWTMyTTBTODc4eHE2VUV3QU1DT3pBK0xhRDBLb3VUL2JtbXcxOGRPSkhEdGRncXZ3OXFhZXdsSm5mb09yMnA1OVJCQXowYWRDV1ZlZDNWL3I4bm40aGl1M292QlRGcXZDYWRudkRqZ3h1M0UyeEw3NGduVDlLV2JsZkZvUEZwTmd1bmcyaU5NVXpUUUJjeUV1dDhCbzZ0WmJCVFM2UDAyeTE4SDNzdmpMYjcwaU9ZRWR5aE1QK1ZUZS9oSnVtYnJQNGVPdGNGZHU1Sm4wZGpVUUlJYTUvS2wyeElDMHJXUFRaT0RlNjNiN0xtRlM3V1h5RUVFSUlJWVFRUXRSUDlYY1dUZ2h4WXltZVhVQ2xzbVVZS0ZMSEtjUXJjdE5OTjFYWXhtcTFzbXZYTHI3NjZpc1NFeFBSNlhTODl0cHI5TzdkRzRBWFhuaUJlKzY1aHdVTEZoQVJFY0hNbVRQWnNtVUxMNzMwRWsyYU5DbTFUNHZGd3VuVHAydjBYbng5ZlNrc0xLUlRwMDZFaFlYUnBVc1hPblRvWUorUVg3WnNHZXZYcnkvMTNBc1hiSk9XcTFldjVwZGZmaW0xelJOUFBFSG56cDBCTUJxTmlvbitMVnUyWUxWYWFkS2tDV3ZYcnVYa3laUGxqalVxS3NyKzcvVHAwKzM3TzNmdXpMQmh3eXA1eDBMVXJZU0NEUDV6K0Z1ZWFuVWI5ellKcys5MzB6anhTdWdRZXZpMUlrV2Z4VVBOZXl2T1N5dk1ZY2J4SHlvMXVWd1ZOUmtzQUxBLzdTeFBCUFczYnpkejlhT1ptejl4bGF4emY1Ty9NbUNnTnJNTDlQWnZ6WXR0bE9WTnJNQ1NNNzlWNlhuSk1PUXB0Z2MyN01TZnFTYzVrUlhuMFBidVJsM281ZDlhc1M4eUs3N0NheGd0SnQ0L3ZwNjNPejJNbThhSlh4TCtxZlJ6V3Q5NE9ia3B0b3V5V3ppcmRYeHo4L2k2R0JJQXIvL3piWTMvL3hKQ2lEcFhNc09BUGdkdHcxRDdMbE5LemI2M0VFSUlJWVFRUWdoeGJaQ0FBU0ZFL1pDY2ZQbXhwVmdxNXBMWkJxNHgyZG5aL1BiYmIyemF0SW1ZbUJnQVdyWnN5ZFNwVXdrSlVVNkV0V3JWaXJsejUvTGpqeit5ZE9sU0RodzR3Tml4WTVrNGNTSjMzWFdYUTkrZW5wNnNXcldxeW1NNmMrWU1reVpOS3ZYWVBmZmN3ejMzM0lPTGkwdXB4OCtjT2NNLy81U2ZtdnY4K2ZPY1AzKysxR1AzM251di9mRlRUejJGeFdMQnk4c0xzOWxzZjM0R0RSckVkOTk5eDU0OWV5cHpPMFJHS2xmK2FqUWFDUmdRMXhTVDFjS3lzenM0bW5HQmwwSUg0MW5zdy94YkE5bzV0RCtmbDhxTWlQK1JYbzI2N1ZkYlhINGFTZnBNR3JsY3pzRFN0MEViMXNWVVBMbnRwbkdpdlZkVHhiNDlOVlI2b2FRN0duYmloYmFEVUtOOHpma2w0UitPWnNaVXFhOFRXWEdLQUE4bnRaYjN1NHdnclRCSFVUTEEzOWtUSDUxeXN0eHN0VlQ2SGs5bEovRHVzWFg4TytSMnZqbi9aNVhHV0orVXpEQlFGRENnQW5URk1tcGNiZlU3VkZFSUlhcEhwVlAralcvUjU2QUpiR3NQMkRaZlBJZlZxSGRvSjRRUVFnZ2hoQkRpK2lZQkEwS0l1cGVXQmdhRDdiR1QwK1hIQUpxNm15eW9DYi8vL2p1ZmYvNDVBQTBhTkdEVXFGRU1HVElFZFJsWkUxUXFGUTgrK0NBOWUvWms5dXpaUkVkSDA2RkRoekw3ZDNWMUxmTllXWnlkeTA0L1hWYWdRSkhwMDZkak5wZGZYN3F5MXc0T0RpWThQSnkwdERSVUtoV05HemZtOGNjZnAyUEhqcnp4eGh2VnZvNjJIcGV3RUtJODRlbG5tWGh3QlpQYTNVc0g3MmFsdHZrbjR6eXpJMzlFYnpaZTVkRlZYM2phV2U1cjJzTyszZHUvRGV0aS9xN3d2QjUrcmRDb0x2K3V2SkNYU2tKQlJvMk9UYXRTODNTcjJ4blNwTHZEc2VOWmNYeDFibWVWK3p5Y2NaNkVnZ3lIVWdUK3pwNzRPM3VXZSs2V3hNTU9HUXJLY3pvbmtTbUhWMWQ1alBXRnE4WUpUKzNsMTdGOGN5RW1hL1ZmWTRRUVFwUlBWVHpEZ0ZXRlZaK05TcTFHMjdnanBvUUlzRm94eGh6RUtlU1d1aHVrRUVJSUlZUVFRb2lyVG1aVmhCQjFMeUhoOG1Ndkw3aDQ4ZkwyTlo1aDRQNzc3K2ZpeFl1MGJkdVdtMisrdWN4QWdaS2FObTNLdkhuemlJbUpvV2xUNVFyYmtKQVF0bTNiVnUweHRXM2J0dHJuT3prNVZkeW9rdDUvLzMwQWUyQ0FwbGh3U0UxZVI0aHJTWm9obDYxSlIyam4zZFJodFR1QXQ4NE5QeWVQR3A4NHIwMzcwODRvQWdaQ1BCcmk3K3hKV21GT3VlZVZUTlcvNTJMTmxpTUlkZy9rNWREQkJMa0hPQnc3bDV2Q0J5YzJZTFphU2ptemZCYXNmQlQ1RTlNN1A0S1hydkpCWFljekwvRDF1VjJWYXF0R1RYQXA0NjRxZFMydW82OU02WW5Hcmo2SzdjU0NUUHRqZzhYRUJ5YzJLSTRQYmRhTFVLL0xaWHJDMDgreVBlbllGWTJ6czA4TC9sV3NIQWpZU29Xa0ZHWmZVYjlDQ0ZFZnFaeUtseVN3WXRIYmZ0YzV0ZXhoQ3hnQWpESC9TTUNBRUVJSUlZUVFRdHhnSkdCQUNGRzNVbEl1WnhUUWFNRERReGt3Y0Iyc0ZoOHpaa3kxemxPcjFRUUZCZFh3YU9vZnpUV2VSVUtJbXVLaTF2Rk02enNZMkxCVG1XMWFlUVR5Y2ZjbldYTDJOM1ltSDcrS282dSt5T3g0Q3N3R1hEV1hBNEY2KzdkbWMwTFo1VTIwS2pWaGZxMFUrL2FrMW13NWdpQ1BBRnE0TjNEWWZ5b25nUmtSL3lQUFZGanR2cy9ucGZMS29SVU1hOTZidnY1dHlzd3NZTVdXT1dGcjRoRzJKaDdHV3NuKzNiWE96QTE3cXRyanV4cmU2L3dJaVFVWmJJdy95UDYwTTFoS3VidkdMc29zRE1VRFlTeFkyWmQyUm5IOGRFNFNjOE9leFB0U0tZZWIvRUk0a0hhV1g1T09WbXVNdHdTRU1xaHhWNGN4dkhsMHpSVjkvNFVRb3I1U1poZ0FUQWFzRmd0T0xXOGlmKy9YQUJoaUR1RmVOOE1UUWdnaGhCQkNDRkZIcnYyWk9DSEV0Y3RzVm1ZWENBd0VveEdzMXN1WkJXUXlXUWh4QXdqeGFNaXI3ZStqc1l0eXhYVnFZVFlKQlJsMDlXbHAzK2VpMGZGeTI4RjA5V25KRjJlMjFmdnlCR2FyaFNPWkYramozOGErcjFjRkFRTmRmRnJpVml6QUlEWS9qYmlDOUJvZDE4N2s0NWdzRmw1cE44U2V6V0ZYeWdrV1JXM0ZXQU5wOFRNTWVTdzd1NE5sWjNmZ3BuSENRK3VDdWxpSkJaUFZUTGF4QUlQRmRNWFhxbzg4ZFM3NE9qV2pnM2N6VG1Vbk1PV0lZK21FWUk5QXhYWmlCWmt6MGcyNXpJbmN5RHVkaDZOVjJiNXJ6N1c1R3pldE14dml3cXMwdnVFdCt2Sll5MXNVZVR6aUN0SjUrK2phS3BXRkVFS0lhNGxLNTFoK3pGcVFnUzY0bDMzYkdGdjI2N01RUWdnaGhCQkNpT3VUQkF3SUllcE9iS3d0YUFEQXlRbWFOSUVMRjVSbENIUzZ1aG1iRUVKY0JTcmd3V2E5R0JuVUQ2MUttUjcrVUVZMDgwNXVJdGVrWjFqelhveHMyUTlOc1RZREFqdlExcXNKSDBkdTVHeHU4bFVlZWRVY1NvOVdCQXgwOUc2T3U4YVpQSFBwcTdqN05HaWoyTjV6c1dhekN4VDVNelVTZDYwelR3VVBZTm01SGZ4MmhlbnR5NUp2TnBCdk50Um9uM3JMbFFlS3VLaHI1elhXVGVPRVZuVTU0SytzQUl3Mm5vMFYyekY1RjB0dFYxeEVWaXp6VHY3TXErM3ZRNDBLRmZCVThBQ2F1dnJ4eFpsdEZaYVI4TlM2OGtxN0lZVDVCanYwKzhHSkRaSlpRQWh4WFZNNU9aYktzUlprbzJrUWpNYS9KZWEwQzFnTDh6QWxSNkZ0MkxZT1JpaUVFRUlJSVlRUW9pNUl3SUFRb201a1prSmFzZHJHUmFuM0RRWmxob0hyb0NTQkVFS1VKdERaaXhmYjNrTVhueGFLL1Jhc3JJdlp5OW9MZSt4SjNIK0kzYytKckRoZWEzZWZJcjE5WXhjZlB1ZzJrcFhSZjdBeC91QlZISDNWSEVvL3A5Z3VLam53WjJxa1ExczFLbnI1dDFicys2dUd5eEVVdHlYeE1MdFRUNUpyMHRmYU5XcGFqcW1BSi9jdXV1SitWdDM4RW00YTV4b1lrWkt2azRkaSsySmhqa01iRmREYXM2RmkzNm1jQklkMnBkbHpNUXFYcUMyTWJ6dlluaUhnemthZENmWUlaTzdKbnhXbERZcnIyNkF0NDFyZmFTOXBVR1JuOG5FK083MFZVd1hCQmtJSWNhMVRaaGl3L1FhMUZPYWdBWnhhOXFBZzdRSUF4cGhERWpBZ2hCQkNDQ0dFRURjUWRjVk5iaHhIang3bDdObXpWOXlIeFZMNmg0MW56cHdoTDYvNktVNlBIVHRHWktUakIrdlZZYkZZU0UxTnJkSTVPVG1PSC9hV2xKZVh4OHlaTTlteFkwZUZiUXNLQ2xpM2JsMlZuL04xNjlaeDlLaGpyVnFyMVVwV1ZoWjZmZGtmK09mbjUxZnFQdXE3VTZkT2taK2ZYK2J4N2R1M2MvRml4YXYwNmt4QkFady9mM25ieHdjOEwwMkFGUllxTXd4SXdJQVE0anFqUnNWOVRYdnd5VTFQT3dRTHBCbHllZWZvZDZ3cEZpeFE1R1IyQWhNUGZjMEJoOGwzRFdOYTNjNmJIWWZocFhOY09WZ2ZwQmx5dVpCbis3dmpmRjRxLzR2ZFIzUmVTcWx0Ty9rMFYwem94dVduRVp1ZlZtcmJtbkl0QlF0Y0N3SmN2QlRiRnd1ekhkcUVlalZSQkN0a0dQSktEU3dveTQ3azQzd1UrWk9pcEVPSVIwUG1oajNKdlUzQzdHVW13QmFjTTduOUEweHVmNy9pWjh0Z01mSDU2VzE4R3ZXTEJBc0lJVzRJS3NYZkNiYS9OS3dGdHQvUnVwWTk3VWNLeis2NW1zTVNRZ2doaEJCQ0NGSEhicWlBQVl2RndwdzVjL2psbDE4Y2poMDVjb1JYWDMzMWlnSUc0dVBqZWYzMTExbTVjcVhEc2V6c2JLWk9uY283Nzd4VHFiN09uei92TUNIODBVY2ZzWGp4NG1xUHI3aEpreVl4WmNvVXpPYksxZWo5N0xQUEdEOStQSm1abWVXMkt5d3NaTmV1WFp3N2Q2N2NkZ0FHZzRFbFM1Wnc3Tmd4akVZalM1WXNvYUNnb01MemxpOWZ6djc5K3gzMnIxMjdsb2NmZnBpb3FLaFN6OHZQeitlSko1NWd6cHc1RlY2anJQTnpjM01yL0RJWUtwZHkyR3Exa3ArZlQzSnlNbWZPbk9IUW9VUHMycldMRFJzMnNHTEZDdWJPbmN2ZXZYc2R6ak1ZREV5Yk5vMFBQdmlnMUg1VFVsS1lQMzgrNzczM1hxVy92MWVWd1FEUjBjcFNCRVhaQmF4V1c4Q0F0ZGcwbVpRa0VFSmNSNExjQS9pdyt5akd0THJkSVIzOHZyVFRURHk0Z29pczJETFB6ekhwZWYvNEQ2eUkzdVdRZXIySFh5dm1oVDFGSisvbXRUTDJLN1V3YWl0ajluM094RU5mOCszNVA0a3JJd2pnbG9CMml1MDlGMHQvWFJmMVYwTVhiOFYyY2tHV1E1dWIvRUlVMnlleTQ2cDhuYjBYbzNqNzJIZGtHUy8vemV5czF2SHZrSUhNRFh1U01OOWduZ3p1ejhLZS82WnZpVElYY2ZscHZQN1B0L3lhZEtUSzF4VkNpR3VWSXNQQXBiZ3FTNzd0UGI1VDYzNzJRNFZSdjJPMTFNUDNra0lJSVlRUVFnZ2hhc1VOdFhUWGJEWlRVRkRBM0xsemlZcUtZdno0OFdnMEdxeFdLOHVXTGNQWjJSbXoyY3pXclZ2TDdjZlYxWlgrL2ZzNzdHL2F0Q21qUm8xaXg0NWdaUFY2QUFBZ0FFbEVRVlFkUFByb283aTZYbzdlWDdSb0VXYXptVmRmZmJYQ2NacE1KbDUvL1hVYU4yN01wNTkrV3ZVYnJZUkJnd1l4ZCs1Y3RtN2R5cEFoUXlwc2Y5Tk5ON0Zod3dhbVRadkd4eDkvckxpMzZuSnljZ0pzOTV1VWxNUXZ2L3hDUkVRRXMyYk53dDNkM2Q1T3I5ZWowV2pRbFROeGZPYk1HVmFzV0VGd2NEQ0ZoWVdFaDRjcmpuZnAwb1VmZnZpQjdPeHMyclp0NjNBY0lDUWtwTlQ5QUtHaG9jeWFOYXRTZ1JBalI0N2s2YWVmQnVDSEgzN2c4T0hENlBWNisxZGVYaDU1ZVhuazUrZGp0U3JYaitwME9yeTh2T3hmcFdVSjJMNTlPOW5aMlR6MjJHT2xYajh3TUpCeDQ4YXhZTUVDamh3NVFsaFlXSVZqdm1vS0N1RFVxY3ZCQWhvTnRHNXQreGN1N3krZVlVQ2pRUWdocm5WT2FpMlB0T2pMZzgxNm9sRXA0elh6elFhV245dkpiMG5IS3QzZmozSGhSR1VuOEZyNysvQXJsdjdkejhtRDZWMGVZZTJGUFh3WDR4aDBWcGZPNUNaVjJFYU55bUZpdHpiTEVZaktLZmt6VzVIbWJ2Nks3Wmg4eDc5bitwVDRQaDlJcTE3UTdxbExtVGRlQ1IxQ0Y1K1c5djB0M1FONHE5TkREdTFOVmd2clkvZnpYY3hlVEZhWkRCTkMzR0NLQnd4WUFSVllDbXdCQXhxdmhtaWJkTUtVRUFGR1BjYm9mVGlGM0Z3MzR4UkNDQ0dFRUVJSWNWWGRVQUVET3AyT045NTRBMjl2YnpadTNFaHFhaW96Wjg3a3A1OStJakl5RWhjWEZ6Nzc3TE1LK3drTURLUi8vLzRNR3pZTW85R29PR2ExV3JGWUxEenl5Q09LL1hxOUhyVmF6YlBQUHV2UTM5Q2hReGt6Wm94OWUvZnUzV1JtWnZMdmYvKzdtbmNLTDd6d0FxZFBuNjZ3M2J4NTg1ZzNiMTZaeDRjT0hjb0xMN3hBcjE2OWVPYVpaMWl5WkFudnYvOCs3NzMzSG1yMWxTV29jSGEycGFFMW1VdzBiOTZjMmJObjgvcnJyL1BtbTI4cXhqUnMyREJHakJqQmswOCtXV28vU1VsSlRKOCtIYTFXUzNaMk52Lzk3My90ZlJlWk9IRWlxMWV2eHNQRGc0MGJOMUpZV09qUVp1clVxU3hjdUJBQW85R0kyV3pHeGNYMmdVclI5NmRmdjM0ODlKRHR3K2MvLy95VERSczI4UEhISDl2N2VQZmRkeFY5K3Z2NzQrcnFhdi9YM2QwZFYxZFhVbEpTV0w5K1BhR2hvVXlZTU1FZUlGQjB2YkpZTEJiV3JsMUwzNzU5YWQrK1BYbDVlWXdlUGJyVXRocU5obG16Wmpuc0h6dDJMSU1HRFNyM09yVWlMUTFpWTVYQkFzMmJRL0hnazhKQ3gvTWtZRUFJY1kxelVtdjVPT3hKbXJuNk9SdzduSEdlUmFlM1Zpa1ZlNUhJN0hnbUhWckpwSGIvVWt5VVdxeFd6dVdXbnU2L3ZndnpDOFpUZS9sMUliNGd2ZFRKWmxIN1RGWXpXcFh0TmRqZjJiTks1d2E3QjlvZlczRU1HT2pvM1l5bXhmNC9XTEJ5TUwzaW9NeXlaQmp5ZU9mWU9sNEpIY0tBd0E1bHRzc3pGVEk5NG50TzV5UlcrMXBDQ0hFdFU1VlN1c2lhZnptTG9FdUhPOGxOaUFDZzhOUk9DUmdRUWdnaGhCQkNpQnZFRFJVd0FLQldxM241NVpmeDl2YW1lL2Z1bkRsemhzV0xGek5reUJBbVRweFlwYjdlZU9NTkxCWmJPdUQwOUhUbXo1OVArL2J0UzEzNW5aS1N3cWVmZmtyUG5qMFpQSGl3NGxpalJvM3NqNjFXSzZ0WHIwYXIxUklRRUVCRVJJVDltTUZnSUQ4L1g3R3ZwQTRkT3FCV3F4a3paZ3c1T1pjbkg2eFdLM0Z4Y1RSdlhucWFZcXZWU21abUpyNit2b3I5eGRzUEh6NmNJMGVPa0plWGg4RmdxSEJ5dXlKcXRScU5SbU1QdW1qVHBnMHpaODZzVkZtQ0l0SFIwVXlkT2hWM2QzZVdMbDFLYW1vcTA2Wk5ZOHFVS2ZUdTNadWNuQndPSFRyRTMzLy9UV0JnSUFzV0xPQ0hIMzVnNTg2ZGZQREJCNHJuSG1EanhvMEFMRjI2bEowN2Q3SnExU3I3c1MxYnR1RG41MGVuVHAwQVcxWUR3TDROb05VcS8wc05HRENBQVFNR0tQYjkvUFBQYk55NGtlYk5tL1BTU3kvUnVuVnJ4ZkVqUjQ2UWtwTENYWGZkNVhDL08zZnVKREV4MFI2WTRPVGtwQWhPeWMvUForM2F0ZHgyMjIwRUJ3ZVgrcHlWdkY2dE14Z2dJY0VXTUZCRW80SFFVR1d3QUVqQWdCRGl1bVN3bVBncDdnQXZ0TG5idmkvSHBHZmx1VjM4bGx6NXJBS2x5VExtOCs2eGRUeldzaDhQdCtpRHhXcGhUdVJHRHFSWHY4UlNYYm90c0tOaWUwK3FsQ01valVhbHByMVgweXZ1UjExT2RiSmNVeUUrT2pjQTJuZzJ3bG10bzlCaUxMTjlFWGVOTTIyOW10aTNMeFptb3pjcnp4dlV1SnRpT3lJemxoeVR2aXBEdC9QV3VURWdzQU1ERzNha3BYdEErV1BUT3ZOZTUwZllsM2FhUDFJaU9aeHhIZ3ZXY3M4UlFvanJTYWtsQ1FvdUJ3dzR0NytMM04vbUE2Q1AzSTdua0RldTV2Q0VFRUlJSVlRUVF0U1JHeTVnb01oVFR6MUZVbElTRXlkT3BISGp4blRwMG9XZE8zZFdlRjc3OXUzdGs4dzlldlFBSUNjbmg5ZGZmNTEyN2RyeDMvLytGeGNYRjdadDIwYjM3dDFwMEtBQldWbFpMRjY4bUI0OWVqQnQyalMwV2kxZmYvMDFQWHIwVUV3MkEveisrKzlFUjBjRE1HWEtGSWZycDZXbGxSdlk4Tk5QUCtIcTZzcE5OOTJrMlAvRkYxK3dhZE1tdnZqaUM1bzJkZnlBZWV2V3JYenp6VGRNbno2ZExsMjZsTm4vZi83ekg1eWNuQnhXNTFlWGk0c0xoWmNtaVhOeWNyQllMQ1FrSkRCLy9ueFVLaFVUSmt3bzkveU1qQXhDUTBPWlBIa3k3dTd1TkdyVWlQdnV1NDl2dnZtR3NMQXdMbHk0d0gvLysxK2VlKzQ1eG93Wmc2ZW5KeU5Hak9EZ3dZTnMyYktsek5YNVpVbEpTYkdYTFlpSmljRnF0U3JLR0pUTU9GRmNjbkl5bjM3NktRY1BIdVNSUng3aGlTZWVVSlJac0Zncy9OLy8vUjhyVjY2a1FZTUdoSVdGNGU5L09hV3YwV2hrK2ZMbERCbzBpS0NnSVBidDI4YzMzM3pEMUtsVDdkL1RCUXNXWURRYTZkMjd0ejFRd1d3Mlk3Rll5aTNwVUN0S0N4UUFXNUJBNjlad3FTU0ZnZ1FNQ0NHdVU5dVNqdExVelk4SG10N0V6dVRqcklqK25XeGo1UVBreW1NRlZsL1l6Y25zZUp3MVd2YWxLVE1NK1RxNWwyaGZjeE9rWFgxYWNudkRqaFUzcktTZS9zcTY5dTI4bS9CS2FNV2xrNHFjelUxbVkvekJDdHM5RlR5QVVVSDlLbXhYbDc0NC9SdC9wa2FXZXN4TjQ4eC91NVplbXFpbXhPU2w0bk1wYzRXM3pvMnhJUU5aZk9hM2N0UDRPNm0xdk5oMkVOcGlKUXlpc3BXcitadTcrWE5MUUtoaTM2K0pSNm8wdG9ZdTN2VDBDK0VtL3hBNmVUY3ZzMlNDd1dMQ1NhMTh1K09pMFRFZ3NBTURBanVRWnlva0lpdUdvNWt4SE1tNFFIeEJlcFhHSVlRUTF4cEZob0dpa2dURk1neG9BOXVnOW1tR0pUTU9TMlljNXRTemFBSkNIRHNTUWdnaGhCQkNDSEZkdWFFQ0JyWnYzODdKa3lkNTVwbG5jSEp5NHErLy9zSmlzZkRPTys4d2R1eFl0Rm90bWpJbUo2MVdLNFdGaFV5ZVBGbXhLajBoSVlHMzMzNmJSbzBhOGVhYmIrTGk0c0xXclZ1Wk0yY09Uejc1SkFNSER1U3R0OTZpVWFOR3ZQdnV1MmkxV3Rhdlg4KzMzMzZMcDZlbkltQWdMeStQeFlzWDA2QkJBNlpPbmVxUThuL216Smw0ZVhueDhzc3ZsM21QWlUzazMzdnZ2V3pjdUpIMzMzK2ZCUXNXS081VHI5ZXpZc1VLM056Y2FOV3FWYm5Qb2FkbjFWTFNsa2F2MXhNVEUwTjBkRFFXaTRWdDI3YngyMisva1hacFl0bmQzWjJnb0tCeUF4ZUtoSVdGOGNVWFh6aVViekFhalR6eHhCUDI3UysrK0lLMWE5ZmF0MDBtRXlrcEtXelpzZ1dBWjU5OWxvRURCMVo0dmYzNzkzUHdvRzBpd213Mlk3VmFlZWVkZHhUWExTa25KNGVmZi82WjFhdFgwNzU5ZTVZc1dVS0xGaTBBMjg5VmJtNHVpWW1KTEZxMGlCTW5UakJ3NEVCZWZ2bGwzTjJWRXp4cjFxd2hKeWVIcDU5K0dxdlZ5b29WSzhqTnpTVWd3TGFhN3VqUm8yemN1SkhCZ3dmYmd3Vk1KaFBqeDQrblk4ZU92UFRTU3hYZTN4VXpHQ0FueC9aVk1sQUF3TVBERml4UVZoQkFZU0ZZcmFCU1hkNG5BUU5DaU92RXluTzcrQ3YxSktkemttcWwvME1aMFE3N1ZNRGRqYnNxOWxWbWxYaGxOWFh6S3pjRi9KWHE3TjJpU3UxZE5VNlZDaGh3VW10eHF1ZC9CdXV1c1BUVGxUcVVIcTBvZFhGbm84NTA4dzNpZEU0UzJjWjhoL2JlVG02MDgycHF6MHBRWkcrYU1rdkVrOEg5VVhQNWRUN1RtTS9mYWVXWDBmTFV1dExCdXludHZac1I1aHRNY3pmL2N0dEg1Nld3TWY0Z2Y2YWNwSU4zVSs1cmVoTTkvRm9WdTZxTnU5YVozdjV0Nk8zZnhqNldjN25KUk9lbUVKMlhRblJ1Q3NuNkxNeFdTN25YRTBLSWE0VWl3OEFsbG9Jc3hiWkx4N3ZKLytzckFBcU8vb3pISGVVSDhRc2hoQkJDQ0NHRXVQYlY3MDlLYTFoK2ZqNmJObTNpOE9IRFRKczJqWWNlZW9qKy9mdVRsNWRubi9qdDNiczNlL2JzSVNJaWdqRmp4dGhUektlbXBqSnk1RWpGS3UyOHZEekdqUnRIWVdFaHZyNitUSnMyallLQ0FxS2pveGswYUJCUFBQRUVVNlpNSVRZMmx2VDBkSVlQSDQ3QllNQmtNbkgvL2ZjemJOZ3d4ZmcrKyt3ejB0TFNlUGZkZDB1ZExIZHljc0xOemMwaEswRmxOR3ZXak5HalI3Tmt5UklPSERoQTc5Njk3Y2UrK2VZYjB0UFRtVE5uRGg0ZUhnN25idHUyalFzWEx0aTN1M2J0U3MrZVBRa1BEeWMrUGw3UnRxaWN3T25UcDltd1lZTkRYME9HRE9HWlo1NGhLU25KSGhEaDUrZkhvRUdEYU5XcUZjSEJ3UVFHQmpxY1Y1NkxGeS9Tb1VNSDdyampqaXFkVnpUZWVmUG1vZGRYTGczdXZmZmVhNTk0MzdCaEE1OS8vam1iTjIrMkh4OHhZb1NpZlVKQ0FtUEhqc1ZvTk9MdTdvN1ZhdVdERHo0Z056ZlgvbVcxMmxaNkJnUUVNSDM2ZEc2KzJiRk9aRzV1THF0V3JhSkJnd1lzWExpUW5Kd2N6cHc1dzR3Wk0zQnljaUk3TzV0WnMyWVJIQnpNaXkrK2FEOVBxOVhTdVhObk5tellRTStlUGVuVHAwK1ZueU1IQm9QdEM4Qmtnb0lDMjcrWm1aZjNsK1RoQVUyYVFFVUJKNFdGeW1BQmtJQUJJY1IxdzRLMVJvTUZoalh2UlEvZlZ1U2JEZWpOQnZRV0l3YXpDYVBGaEFVcnJocG5PbmczcFlWYkE4VjVpY1ZTRDR0cmt3VXJHWWE4Sys3SHo4bkRZUks5eVBia0NJWTI3NFYzc1FDQUJzNmVOSEN1ZlBEbytieFU5aFlyS3pFZ3NBTTMrU2xYcW02S1A2U1lrSGZSNkdqcEhrQ1Fld0N0UEJyU3dhc3B6U29JRUFBd1d5MGNURC9IeHZpRFJHVEYydmNmemJSbEVHamk2c3U5VFh0d2EwQTdQTFNsbDlYeTBia1I1aHRNbU8vbHNrNFdyR1FVNXBKYW1FTnFZUlkveFIza1RHN3RCUDBJSVVTdEsvNzc3OUw3TG11Kzh1OENsL1ozWGc0WU9QQWQ3cmUvaEtxT2c5aUVFRUlJSVlRUVF0U3VHeXBnNEw3NzdpTTBOSlRwMDZmejZxdXY4dlhYWHhNUUVNQ3BVNmNBMjZRNlFPUEdqVm0wYUJGSGpoeXhad2N3WEpvSUxSNHc0Tzd1enVEQmcxR3BWUGo2K3BLU2tzTEdqUnU1OWRaYm1UUnBFZ0RqeG8wak9Ua1pEdzhQTGw2OHlBY2ZmRUN2WHIwVWs3b0FHemR1NU5kZmYyWEFnQUhjY3NzdE5YSy9tWm1aN051M1R6SGVPKzY0Zzh6TVRMWnUzUXJZVnZ0Ly8vMzNoSWFHa3BDUVFFSkNncUtQZ1FNSGN2TGtTUTRkT2dSQVhGd2NBRDE3OW1UNzl1Mzg5ZGRmaXZaRms5OUhqaHpoeElrVERtTWFPSEFna3laTnd0UFRrNVl0V3pKMTZsVGMzZDE1N0xITGFYVXpNaklJRHcvbjdydnZkamkvTE0yYk42ZGZ2MzcyNjFkRXBWS2gwK25JeXNwaTNyeDU5djNidG0xRHI5ZHo5dXhaQ2dvSzJMaHhJNEFpd0tJcW1qUnBRbWlvTGUydXY3OC92cjYrK1BqNDRPM3R6WVVMRjlpMGFSTm1zNWtISDN5UTBhTkhsemwrRHc4UHVuYTFyUkExR28zODg4OC85T3ZYano1OStxRFg2NWt4WXdaNnZaNjVjK2VpMVdySnk4dWpzTENRd3NKQ2JyLzlkclpzMmNMSEgzL01zbVhMOFBMeXF0YTlrSllHc2JGZ0xqc1ZjU2tEcjF5Z1FKSFNTaExJaDFOQ0NGR3FiRU1CSGJ5YlZlbWNBck9CZjlJZE14R0lhMHVlU2MvWWZWOWNjVCtyYm40Sk4wM3AyYWx5VFhybVJHNWtXc2VodUdwS0tTTlVnWVNDREdZZFg0L2xVZ2tNTlNxZUNoNmdhSk5oeUxObmhHamoyWWhKN2U2am9ZdDNtVUVNcFRtVm5jQWZxWkhzVGoxWmJwbVBoSUlNbHB6NWpXVm5kOURWcHlVM0I0VFMyNzkxbWNFRFJkU284SGYyeE4vWms2WW1QejQ3L1dzVlJpZUVFUFdMU3FNRmpRN01sN01OV1VvRUVtcGI5RURqMnd4elJoeVczRlFNVVR0eGJsZjE0SHdoaEJCQ0NDR0VFTmVPR3lwZ0FLQnQyN1lzV3JTSXhNUkVlM3I5Mk5oWU5CcU52ZFJBY0hBd2l4WXRZdG15WmZZVS8wVUJBMDRsNnE2LzhNSUxBRnk0Y0lGSmt5YlJwMDhmcGt5WlFuSnlNbzBiTnlZNE9Kamc0R0RTMHRMNDhNTVA2ZENoQStQSGorZnp6ejluM0xoeDlnd0dlWGw1QkFVRjhkcHJyOVhZdmNiRnhURm56aHgwT3AyaUJFSEpTWDRuSnllaW82Tlp1SENoUXgvOSt2VlRwTElmTkdpUS9mR1VLVk1jMnFlbnAvUG9vNC95OE1NUE0zYnMyRkxIMWIxN2QvdGpiMjl2VWxOVEZjZm56WnZIb1VPSDZOS2xpNkw4UTFtKy92cHJkRG9kcjcvK09zZVBINit3UGRnQ1B6WnYzb3lYbHhmcjE2KzNmNTlYclZwRlptWW1Cb01CbzlISXNtWExBRnNRQ1VCOGZEdzdkKzRFNE15Wk0xaXRWdnMyWFA0NUtYay94Y1hIeC9QbGwxL3kxMTkvMGJ0M2I1NTk5bGxhdEdqQjJiTm5lZlhWVjNubW1XZjQxNy8rNWREUGh4OStDTUNLRlNzNGV2UW80OGVQQjJ5bEtnNGZQb3hhcldiMDZORllMS1duemRYcjlTeGN1SkJwMDZaVjZqbHlrSmxadVdBQkh4OWJnSUNuSjdpNlZ0eStpTlVLSlVzNnFGU09HUWRxUXcyVTJoRFhHZm1aRU5lQXFKekVpaHNWWThIS0YyZTJrV2N1SlRpcm1yWW1IbUZIVWtTTjlYZWx5a29kLys2eGRZbzArTmNDZzhWVTEwTWdJaXVXbHc4dTU0Rm1QZW5tMHhKL1owK2NOYnBTMjFxc1Z2Sk5oY1RtcDdFdjdUUmJFNDhvN3NHQ2xjOU9iMlZxeDZIMjc4V2FDMy9aUzJTY3pra2l3NUJMSXhmdmNzZGtzbG80bVIzUG9mUm8va285UlVwaFZybnRTekpiTFJ6S2lPWlFSalNmcTlSMDlHNUdKKzhXZFBKcFRodlBSbWhWWldjMitpbnVBSHB6elpYMEVFS0l1cURTdVdJdCtsMW10V0lwa1dGQXBWTGhkc3NZY241K0Q0Q0M4TFVTTUNDRUVFSUlJWVFRMTdrYkxtQUF3TWZIQng4Zkh6NysrR1BDdzhQSnk4dkRZckV3YXRRb2g3Ymg0ZUdBclY0OXdBY2ZmSUJPcCtQTEw3KzBCeHljTzNlTy8vem5QM1RxMUlrMzMzeVRuMy8rbWJWcjE3SjgrWEpjWFYxSlMwdGo4dVRKK1BqNE1IUG1UTEt6czlteVpRdk96czcyU2ZWSEgzMlV1KysrbTdObno5cFg4WmRVVUZDZ3lBNVFVa2hJQ0sxYnQzYlkvOFliYjlSWTFvS2FGaEFRb0pqazM3WnRHM3YzN21YaXhJbVZDaFlBN044SHNBVWp2UDc2NitXMlg3OSt2YjFjZ2txbFVwUmhXTEZpQlFCTGx5NWw1ODZkckZxMXluN3N5eSsvNVBEaHcvYnhta3dtckZZcmMrZk90YmNwcjdSQldsb2EzMzc3TFpzM2I2Wk5temJNbmoxYkVUelJzbVZMZXZic3lmejU4NG1KaVdIY3VISDJzZzFGb3FLaVdMTm1EUk1uVHNUZjM1YWVkOFNJRVhUcjFvM0dqUnZ6L3Z2djA2dFhMKzY4ODA0U0VoTDQ2cXV2ZU9lZGQralFvUU1MRml4Zzc5NjlKQ1VsVmZxNVZmRDNoL3hMTll1TEFtZTAyc3RCQVVWQkF0VlZXbmFCcTFXT3dHU3kzWnViVzhWdHhmVXZQOS8yTXlGRVBSZGZrSTdKYWk1M2d0Tmt0WkJseU9ORWRqd2I0dy9VYUVrRXNFMitYZ3YxM2V2RDVQdTE2bUpoRHN2TzdxaVJ2ZzZrbjJQWjJSMDhFM0lIUnpOaitEWHBxT0w0bDJlMjgzSFlrNHJRRGl1UVVKRE9zY3dZL3NrNHo5R01DK2d0TlROcGI3WmE3Q1VMdUFCT2FpMXRQUnNUNnRXRWx1NEJ0SER6cDZtYkgxcVZoaHlUbnA4VER0YklkWVVRb2k2cG5GeXg2ck12YllDMUlBdXIxWXFxV0tDMmEvZUh5UDMxWTZ5R1BBcWpmc2VjazRMR3MycWxBNFVRUWdnaGhCQkNYRHR1eUlDQlU2ZE80ZUxpd3MwMzMweHdjREQvKzkvL2NIVjFaY2lRSVFEazUrZmo3T3lzV0pXZm1KakloZzBidVBQT08ybllzS0Y5UmZyZmYvL05yRm16YU55NE1mZmNjdzkvL3ZrbmhZV0ZwS1dsc1hMbFNoNTY2Q0VtVEpoQVNrb0t0OTU2S3g5OTlCRTVPVGxvTkJxKysrNDdldlhxUlpjdVhWQ3BWUGo1K2JGOCtYSzJiTmxTNXRnek16T1pNMmRPcWNkR2poeXBDQmdvU20rdnVob3J0S3VwYWRPbXBLV2xrWitmVDF4Y0hKOSsraW45K3ZXemZ5K3FTcVBSNEZyQnF2YmlaU1dxb20vZnZnd2ZQcHc3Nzd3VGdBMGJOdkQ1NTUvYnl4WUFmUDc1NTdScDA4YStiVEFZaUl5TVpPZk9uV3pidGcwL1B6L0dqeDlQdDI3ZEtDd3NKQ0lpZ29LQ0F2UjZQUVVGQlhUbzBJSERody96d3c4L2tKS1N3clJwMCt6anpjbkpZZWJNbWZUdTNadCsvZm9SRlJWRlhGd2N2WHYzcGxPblRsaXRWb3hHSTEyNmRHSEFnQUgyTWhLQmdZSDQrZmt4WWNJRURBWURnWUhWL0tESHg4ZjJWVnZxc2h5QnF5c1VGRWpBZ0xDUjRCRnhqVEJiTFF6ZlBhL2lodUs2c0QzcEdMdFRUZ0xZMC94ZnFWRjdGdFJJUDFXeE9lRWZHcnY0c0NFdTNPRllkRjRLV3hJUDA4RFprNmpzUkU3bkpISW1KNmxHczJLVXgyQXhFWkVWUzBSV3JIMmZHaFZOM1B4d1Vtc2t1NEFRNHJxZzBqbStYN2JtcGFIeWFIQzVqWk1ycmoxSGtQK1hMZU5lM3M2RmVOMy9YcTJQN2VEQmczVHYzbDBST0w5dTNUbzZkKzVNdTNidDdQdmk0K05ScTlYMlRJQWxuVDkvSGc4UER4bzBhRkRxY1ZHek1qTXo4YW5OendvcVlMVmFPWG55SkEwYk5zVFB6Ni9NZGdjT0hNRE56WTBPSFRwVTZ6cUxGeThtS1NtSmQ5NTVCN0Jsbld6WnNtVzFQMk1TUWdnaGhCQ2lQcmtoQXdiKzk3Ly9zV3ZYTG43ODhVZjY5dTNMMnJWcjZkU3BFOE9HRFFOZzZ0U3BBTHo1NXB1NHU3c0Q4TTgvLzdCaHd3YnV2dnR1UWtKQzdIM3QzYnNYaThWQ1JrWUdYMzc1SmU3dTdyaTV1ZEc5ZTNkKytlVVhoZzRkU2tCQUFDRWhJWGg0ZU9EbDVZV1hseGUzMzM0N08zZnU1S09QUHVMTEw3L0V4Y1ZXUC9XNTU1N2o2YWVmTG5YY0w3LzhNajQrUHJ6M1h1bHYxRXRPbEpzdXJaQ3R6MjllV3JWcUJjQ2ZmLzdKMHFWTGFkcTA2UldWWlRodzRBQkRodzZ0c0YxMW5wUFJvMGRYMk9iNTU1OVhiSjgvZjE1eFAwbEpTWHo2NmFjTzUybTFXbHhkWFhGMWRjWGIyeHQvZjM5Mjc5N05mLzd6SDJiTW1JRzd1enNMRnk0a01UR1JqSXdNSG56d1FjQVdEUEx6eno4RHRuSVFZQ3Z6VUpxNmZBTmZLWFdaWWNEUEQ5TFRiVmtVaE1qT0J2bHdVVlRUbDJlMzgrWFo3WFU5akJvVlg1RE8wRDlMRDFZVVY0L0phc0YwbFNiT2E5dXljenZMUExia3pHOVhjU1FWczJBbExqK3Ryb2NoaEJBMVJ1VlU3SE1ESzZBQ1MxNGFhZy9sMzc5dWZaOGlmODlYWUxWU0VMNEd0ejVQb2cxMHpHaFlVODZmUDg5YmI3MUZwMDZkZU91dHQreVpCSmN2WDg3VFR6OXREeGpZdTNjdnMyZlBwbDI3ZHN5YU5hdlV2bWJPbkVtZlBuM3NHUjFQblRwVlp1bStrbHhjWEFnT0RxNkJPNm9kZi96eEJ6Tm16T0RSUng4dHN3emsxVFI5K25RaUl5TlpzV0tGL1hPdGlxU2xwV0VzV1k0UTJ3S1FnSUFBTEJZTEtTa3BwWjdyNHVMaThObUcwV2prNVpkZjV2bm5uN2QvcmxlYVJZc1cwYUpGQzZaUG4xNnBjWmFVa0pCQVRFd01ZUHY4NWJYWFhpTW9LSWgzMzMyMy9uL2VJb1FRUWdnaFJBVnV5SUNCaUlnSVFrTkRjWEZ4UWEvWGs1NmVya2pSUG03Y09DWlBuc3dycjd6Q3ZIbno4UER3c05lbUx6blJQR1RJRUc2NzdUYTZkdTNLeFlzWDJiZHZIN2ZkZGh1ZW5wNnNXTEdDWGJ0Mk1YLytmSWN4eE1mSEV4d2NUR0Zob2VKTmxidTd1ejFJb1NTMVdvMVdxeTAzWXJxNDNOeGN3REdRb0Q1cDI3WXR6czdPZlB6eHh6UnExSWhaczJhVmVmK1YwYjE3ZDZaTW1WSnVteE1uVG5EaXhJa3E5WnVWbGNWZmYvMmwyQmNaR1luVmFtWHo1czJLL1U1T1R2WXNCRzNidG1YTW1ESG9kRHE4dmIzeDlQVEV6YzNOL24xKzRZVVh1UFBPTzNuaGhSY2NycmwrL1hwV3IxNU5ZbUlpclZ1M3BuWHIxcGpOWmxxMmJFbno1czFwMXF3WnpabzF3K2xTZVlDaU42NU5talNwMHIzVkcwVUJBMVlyRkdYRnVGb0JBOTdla0prSktTbFEzUXdNNHZxUWxHUXJ0ZUhsVmRjakVVSUlJWVFRb3NhcGRNVXlhVjE2MjJYSnZRZ05ReFh0Tk42TmNPczFrdng5dGpKOTJSdmZ3ZS9mcTZndFFVRkJ6SjQ5bTdmZmZwdXZ2dnFLQ1JNbU9MU0pqNDlueG93WkRCa3loSEhqeGxXNjc5ZGVldzJUeVlSV1cvNUhZRWFqa1pZdFc3SjQ4V0xBTmluODZLT1BLdHJvZERwOGZId0lEUTNsMWx0djViYmJibk1vSlhnakdUQmdBTHQzNzJiMTZ0V01HVE9tVXVkTW16YU5jK2ZPT2V3UERBeGsxYXBWNU9mbjg4UVRUNVI2YnI5Ky9ld3IvT3VTbjU4Znc0WU40NXR2dm1IQ2hBbk1uajJiaGcwYjF2V3doQkJDQ0NHRXFMWWJMbUFnT1RtWjFOUlUrNFJ1WW1JaWdDS1ZYVkJRRVBQbXpXUG56cDMyK3ZaRnRlbUxKbWVMckZ5NWtyTm56N0o2OVdyT25UdkhwNTkrU3FkT25mRDA5TVRYMTVlRkN4ZGlNQmdZTldvVWhZV0ZuRGh4Z203ZHV2SGhoeCtTblozTm9rV0xhdTFlaXlLeWZYMTlhNlYvdlY3UHFsV3J1T3V1dTJqUm9rVzErZ2dQRDBlajBhQlNxZmpnZ3cvc1k4M0t5bUxEaGcwTUdUS0VJVU9HMExadDIwcVBLVFkydHR3Mm5wNmU5TzdkbXlOSGp0Q2dRUU9hTm0xYWJudWowY2o1OCtmNS9QUFBGZnROSmhOV3E5Vmh2NWVYbC8zbkMrQ3h4eDRqUHorZldiTm1vZFBwbURwMWFxa1pEcUtpb3Bnelp3NmpSNC9tNXB0dlp1alFvUXdlUE5nZVVESjgrSENIYy9Mejg4bkx5OFBkM1ozdzhIRFVhcldpTEVWSlgzNzVKVjI2ZEtGMzc5N2wzbk9kdUJTVW8xREJCem8xcW1WTGlJNkc1R1NRTi9vM3BxUWtXMm1LZXJ5aVNBZ2hoQkJDaUN1aGNuSmNCVzdKU3krMXJmdGRyNkkvdmhWTDdrV001OFBKMy9jdGJyMGZyN0d4V0N3Vy92M3ZmeXZIcDFKeDRNQUJlK1pGbzlISTJyVnI3WUg2cnE2dUhEeDRrR2VmZmRaK3pqMzMzT013c1YvU3VISGo3Sm42eXJKNDhXSjdhYi9pWEZ4Y2FOKytQV0FyTzVpYW1zcnUzYnZadlhzM3ExYXQ0bzAzM3JCblQ3emV4TVRFOE9LTEwxYlliczJhTmF4ZnY3N000OHVXTFZPVVIzem9vWWQ0NnFtbjdOdnIxNjluMDZaTmluTm16SmhCMTY1ZDdkdXpaOCt1OUxoTHkySmdNcG5RNi9Va0pTVXA5bXUxMm1xVnIzanl5U2Z4OHZKaTBhSkZ6Smt6aDQ4KytxaktmUWdoaEJCQ0NGRmYzSEFCQTRjUEh3YWdXN2R1QU9UbDVRSHc0WWNmTW1lT1k3cmR0V3ZYQW1BMm13RVlPM1lzL2Z2M1ovTGt5YVNrcEhEZ3dBRWVlK3l4VWlQS0gzamdBZUxpNHRpeVpRdjMzMzgveWNuSlRKNDhtVGZmZkpNSkV5WXdmdng0UHZyb0k5NTk5OTFhdWRlb3FDaDBPcDBpZTBKTitmMzMzMW15WkFtWm1abmNmdnZ0VlQ0L0xTMk5KVXVXc0dQSERzTEN3amgwNkJBWExseXdyNDZQajQvbjIyKy9wVjI3ZG93ZlA3N1MvWjQ1YzZiTXRJUWxaV1JrOE1BREQ1UzZ1bCt2MTVPYm04c2JiN3pCa1NOSGVPYVpaOWk0Y2FPaXpZWU5HL2o4ODg4ZDlwZVVsSlRFMjIrL1RXeHNMTTg5OTF5WjVSQUNBZ0lJQ0FqZ25YZmVvVisvZnJ6ODhzdUtZQSt6MlV4MGREUW5UNTYwZjhYRXhQRGhoeC9Tc21WTE5tL2VUSThlUGNwTkEvakhIMzhRRnhkWFB3TUdMZ1hsMkxNTHdOWExNRkFrT0JndVhMQUZEbmg2MnVyWVN5Mzc2MXQrdnUwck85c1dvQ0xCQWtJSUlZUVE0anFteURCd2lTVzM5TklyYW1jUFBBZFBJMnZkSkFCeU5zMUUyNlFUVGliUm45Z0FBQ0FBU1VSQlZNMjcxY2hZckZZcmNYRngzSFBQUGZZSithcGF1WElsbVptWjVPYm0yaWRzVTFKUzJMMTdON0d4c1R6MDBFT0E3VDErVmxaV3VYMFZsbFltRDFzV3Y1S1QxZkh4OGZ6Zi8vMGZXN2R1WmNLRUNjeWRPNWMyYmRwVTZ4N3FNN1BaakY2dlo5Q2dRZVV1VGlqTHNXUEgrT09QUHh4S1FoU1ZaU3hTMnVja1RrNU9pallhamNiKzJSellQditKalkyMWwrTThjK1lNTzNmdUpDQWdnQVVMRnBTYXhTQXBLY2toZTBIanhvMVp1WEpsbGU4TjRNRUhIMFNuMDlHeFk4ZHFuUytFRUVJSUlVUjljY01GRE96ZHV4ZXRWa3VIRGgwQWFONjhPZE9tVGF2d3ZDMWJ0bkQ4K0hGZWZmVlZlNXF4bFN0WG90Rm91UGZlZXdIc1FRUEYzd2c5Ly96empCNDlHbmQzZC83NDR3OEEycmR2VDJCZ0lFODg4UVRMbHk5bjA2Wk4zSEhISGZZM09XV3hXcTFZTEJaN3FZR3l1THU3azUrZno1NDllK2pXclJ1YUdwcDBUVXRMdzJLeHNHSERCZ29MQytuZHV6Y3Z2dmlpSWp0RFJmUjZQU3RXck9Dbm4zN0MzZDJkdDk1NmkvNzkrek5uemh5KytPSUx1blRwZ3J1N3V6MjlmbWlvTWkxaWJtNHVScU94ekZTQ1lXRmh6Snc1czFKakdUVnFsR0k3SVNHQkw3LzhrbVBIanRrL1NNakl5T0RoaHg4bUxDeXMwdmRZM0k0ZE8vajAwMDl4YzNOajNyeDU5cnFMUmF4V3EvMnhyNjh2NzcvL1BqLysrQ09MRnk5bTdOaXhUSmd3Z2Y3OSs1T1ptY21vVWFNd0dBeW9WQ3BhdFdwRnQyN2RHRFZxRk0yYk4rZmRkOStsb0tDQTBhTkgyL3RUWFpwNEwzcERiYkZZeU1yS3FwVUFraXRtdFY0T0dDaXVMbEk3dG13SldWbVFrV0VyVWFEVlFrN08xUitIcUgyZW5tQXkyWUpDR2pTUU1nUkNDQ0dFRU9LNnAzSXFWckxRQ3FqQWtsZDZ3QUNBUzVkN3lUK3dGbVAwUHJCYXlGejFIUDR2L0lqR3ErYXlzblh0MnBXQkF3ZXlmLy8rU3AvVHBFa1RXclJvd1E4Ly9BRFkzdjhXQmM4WGxYTjBjWEd4Zng2eWJOa3lsaTFiVm1HL2xjMFUwTFJwVTE1NzdUWGF0V3ZISjU5OHdudnZ2Y2RYWDMxVjVnS0JhMUh4ejdaNjlPaGhYeXhpTUJoWXUzWXRnd2NQVnF6TVAzNzhPQkVSRWR4Ly8vMktpZjZpejhLS1MwMU5KU0lpd3I1ZGN0VS93UG56NXhWWlByT3pzeFVsTEhmczJNR0dEUnZzMjl1M2IrZjMzMytuWDc5K2pCOC8zcjVBcU1nbm4zeENRRUFBSTBlT1ZPd3Yrcm41NFljZkZBRUpKY1hIeDVPVGs4TzZkZXNjam9XSGh4TWVIZzdBb0VHRDhKTDNsa0lJSVlRUTRocHpRd1VNR0kxR0RoNDhTTHQyN2V4dkNMeTl2VXRkSWYvTk45L2c0dUtDczdNenljbkpIRHQyako0OWU5cmI2dlY2amh3NXduMzMzV2QvZzFTME92N3JyNy9tdHR0dXMwL1lnaTNGL3BvMWEyalRwbzA5RGR1SUVTUEl6OCtuYjkrK3pKdzVrMzM3OWxWNEQwbEpTUXdkT3JUY050OS8vejNmZi84OWVyMmVCeDU0b0JMUFRPVnMyN1lOc0tYMG56cDFLcmZjY2t1ViszQjJka2FqMFRCaXhBaUdEeDl1ZnhQNS9QUFBNM255WktaTm04WnJyNzNHZ1FNSENBa0p3Y2ZIaDRVTEZ4SWZINCtMaTRzOWtLQ3NOL0dabVpuMk4ya1ZNWlJJZ2UvajQwTmtaQ1JoWVdIMDdObVRuajE3NHVQalEzSnlNZ2NQSHVUWXNXT0s5cEdSa1ZpdFZudHF4T0w4L2YzWnUzY3Ztelp0NHFhYmJtTHExS2w0ZVhrUkZSVkZlSGc0N3U3dXBLYW1rcHViNjFBeTRvRUhIcUJUcDA3TW1ER0RHVE5tTUhueVpPNjY2eTVHamh4SlVGQVFYYnQydFpmSzJMdDNMNis4OGdvcEtTbE1talJKVWJxaDZPZHN3NFlOSkNVbEVSRVJRVUZCQVNFaElaVjZmcTZxTWxaeVhQVU1BMFc4dlcxZlFnZ2hoQkJDQ0hFZFVUbVZrbUdnbklBQkFKOUg1cE8rWkRqbWpEaXNlZW1rZi9FUTNzTS94aW40eWpMWHFWUXEzTjNkMGVsMEZCWVc4dFpiYitIcDZhbVliQzdOeFlzWEdUNThPR1BIanNYWjJSbWRUb2U3dXp0VHAwNEZiSmtoKy9UcHc5aXhZKzNuakJremhrR0RCcFhiNy83OSswdWR1QzdQdmZmZXk1NDlld2dQRDJmYnRtME1HVExFZnN4c052UHp6ei96MjIrL2NlSENCVXdtRTAyYU5PSDIyMi9uNFljZnh0bloyYUcvbEpRVTFxeFpRM2g0T0JjdlhzVE56WTNRMEZCZWZmVlYvUDM5eXh6SGdnVUwrT21ubitqVXFSTWZmdmloZmFJOUtpcUtsU3RYRWhFUmdkRm9KQ2dvaUVjZWVZUUJBd2JZejgzS3l1TGhoeCttWGJ0MnZQSEdHOHlaTTRmang0OXozMzMzOGRSVFQvSFdXMi9aTTBEczM3K2ZCUXNXa0pTVWhFNm5ZOFNJRWZaK3dzUERXYjE2Tld2WHJtWG8wS0VNR3phTWZ2MzZFUndjakorZm4ySzh1M2J0WXMrZVBmWnRrOG5rMEdicDBxV0tCVEFHZzRHYmI3N1p2djNzczgveTdMUFBZakFZK05lLy9zVzRjZU1ZTm14WW1jL1I0c1dMOGZYMXBVK2ZQcVVlLy9iYmJ4M0tHQlFmWDlFaW4yWExscFViR05LN2QyOEpHQkJDQ0NHRUVOZWNHeXBnSUNZbUJxMVdheTlIVUo2Ly8vNmJxS2dvd0piMnJGT25UanovL1BQMjR5NHVMbnoxMVZlS054UE5talZqekpneC9QREREK3pkdTFmUm4wNm5JelEwbElrVEo5cjNxZFZxK3h2WTRjT0hjOXR0dDEzUi9SVXhHbzJzVzdlT3NMQXdldlhxVlNOOUF0eDMzMzNvOVhvZWVlUVIzS3FacGwybFV2SE1NODg0N0hkM2QrZkREejlrNmRLbHZQTEtLNmhVS2laUG5nellnanFPSERtQ3hXTEJ4Y1dGa1NOSDBxOWZ2MUw3UDMzNk5PKzk5Ly9zM1hsOFROZjd3UEhQVERMWkpva3NSR3doaE5wRFViSFVWbXFyZnJ2VGI3cUVhdTE4cTdwUXRVVnJLUzJ4VmJXbGxDNXErWWxhcXRaYVN4Rkw3R3NRUXZadE11dnZqNUdiR1pORUtFbmJQTy9YUzkyNTU1eDd6NTNSTVBjODkza21GR2t1dWp1ZWFQZnc4T0NISDM1dzZIZmh3Z1htelp1WDd6RmNYVjN6YmF0ZnZ6NHZ2L3d5L3Y3K2hJZUhLOWtuY2pNc2dQWFBWWU1HRGVqYXRhdkQrQm8xYWpCMzdseldyVnZIRTA4OEFUaG1STmk3ZHk5anhvd2hJQ0NBS1ZPbTBMaHhZN3YyU3BVcThlS0xMeElkSGMyV0xWdHdjbktpYWRPbXRHblRwcUMzcE9Sa1orZS92NlFDQm9RUVFnZ2hoQkRpWDBpbGNTeGhWMUJKZ2x4cVQzOThleThtNmN1WE1HZmN3cHllUVBJM3IrTGU5Q1U4V2tUZ0hIRHZxZXJCZWs4azl3bng3TnZmQ2Z2MTYzZlhoWDNiNzhaejVzd3A4dmxpWW1JS2JYZDFkYVZxMWFwa1pXWGQwejJQSjU5OGt2Mzc5N052M3o0bFlNQmdNUERoaHg5eTZOQWgvUDM5bFhzWU1URXhMRnEwaUwxNzl6SnQyalM3b0lFVEowNHdhdFFvTWpJeXFGV3JGbzBiTnlZcEtZa2pSNDZRbUpoWVlNREE2dFdyV2JObURVRkJRVXlZTUVFSkZ0aTllemNUSmt6QTJkbVpWcTFhNGVycXl0NjllNWs0Y1NLcHFhazgvZlRUZHNleFdDeU1HemNPVDA5UHVuYnRTc1dLRmRGcXRiUnAwNGFZbUJpbVRKbENURXdNUVVGQlRKMDZsY2FORy9QTEw3L3cyMisvRVJFUlFVUkVCQjA2ZEdEaHdvVXNYcnlZMWF0WEV4NGVUbzhlUGV3VzJGdTNiczJycjc1cWQxL24zTGx6WEx4NGtjbVRKOU9vVVNPR0RoMUswNlpOK2VTVFQzanNzY2ZvMmJNbmYvenhoMTJXeGdjdE4xdkZuY3htTThPR0RlUGt5Wk1BQkFZR3NtREJnbjlWTmdraGhCQkNDQ0ZVbG9mNXIrMi9vZHo2YTdacHpBcGlzVmd3R28wNE96dmJaUXY0Sjlpd1lRTmhZV0g0K1BpVTlGU0tUVzY2UEhWSnBMRy9SMmF6R1pWSzlaZi9YTzNaczRjbVRacllwZW43UjRxUGgydlhIUGNIQlVHNWNzVS9IeUhFdjk2enYwOHI2U2tJSVFTckhoOVIwbE1RUXBReUdadG5rTGx0N3UxWDFwb0V6cFVhNE45L3hWM0htbTZlSTNIK2kxaHk3aWlUNk95S3BrSWRYQjlwajdidGdQd0gzMFYyZGpaUFAvMDBHbzNtcm1VVmRUb2RQWHYydE1zZ1lDczN3OEFycjd3Q1dCL1FlT3FwcCt5eUVlWStVSktiS2RMV3hJa1RDUXdNSkNrcGlaNDllMUs5ZW5YbXo1OWY0SHd1WDc3TUcyKzhRVkJRa0ZMMjRPdXZ2K2FISDM2Z1ZhdFdmUGpoaDhyaXNzRmdZT0xFaWV6ZXZadGV2WHJ4eGh0dktOY1VFUkZCWW1LaWttVXdWMnBxS21xMUdpOHZMM2JzMkVGa1pLUnkvZnYzNzJmMDZOSDQrZmtSRlJWRnVkdmZuMU5TVW5qOTlkZFJxOVhNbkRtVG9LQWd3SnJXLzYyMzNpSXpNNVB2di84ZVQwOVBKY09BV3EybVU2ZE9qQmhoLzNmVCtQSGoyYmx6Sno0K1Byenl5aXM4OWRSVE9EazVzV2JOR21iTm1vVkdvOEhiMjV1SkV5Y1NFbUlOSGpsNThpUmZmUEVGeDQ4ZnAxdTNic3JETXhjdlhuVEk5bWo3dWI3enpqdTg5dHByTkc5dXpWNXg1c3daRml4WVFJTUdEWGoxMVZlVnZyYlpGWE16REF3WU1JQm5uMzJXbEpRVXBrK2Y3aEFnb3RQcFVLdlZkdmRQUWtORDcxcldNamVMWjFCUUVBa0pDYmk1dVJFV0ZtWlhFbElJSVlRUVFvaC91bEtWWVFDc1QzVVhKVmdBckUvRC8xTWpocnQwNlZMU1V5aDIvNFJBZ1Z3UGFxNHRXclI0SU1jcGNYZGtlMUQ4Z3o1VElZUVFRZ2doaFBpN1U3blkzQSt4eGd0Z1RydFJwTEZPNVdwUWR1ZzYwdGRQUm5mTXBqU2ZNUWREM0dFTWNZZnhhUEdhL1RtS09pK1ZDaDhmSDU1NTVobENRME1MN1JzVkZYWFhzZ1U3ZCs0a09qcWFjZVBHWVRBWXFGeTVNdjM2OWNOa01oRVZGVVY2ZWpyang0K25kdTNhN042OW0rVGtaTHAzNzM3UDh3YVVrcGU1V1F4TkpoTnIxcXpCMWRXVm9VT0gydDFYMG1nMERCdzRrTDE3OTdKKy9Yb2xZR0RUcGswa0ppYlNxVk1udTJBQnNHWmR6TS9GaXhlWk9IRWlIaDRlVEpvMFNRa1dBTmk0Y1NOWldWa01HREJBQ1JZQThQYjJwblBueml4YnRveURCdy9hWlNDMFdDeDJpL0s1T25YcVJFaElDTTgrK3l3ZUhoNFlEQWJtekpsRGRIUTBUejMxRk9IaDRZd2FOWXEzMzM2YndZTUgwN2x6WjJyWHJzMk1HVFBZc21XTDNlYzVjZUpFTGwyNlZPajd1WGp4WWhZdlhteTNiKy9ldmV6ZHV4ZXczay9adUhHajBwWmJLbURUcGszODlOTlB0R3paa3ZEd2NJS0NnbGkrZkRralJveHdlQSt6c3JLWU5HbVNVbUswSUpjdlgyYlJva1VNSFRxVVhidDJvVktwR0RCZ0FCOTg4QUh0MnJXaldyVnFoWTRYUWdnaGhCRGluNkxVQlF3SUlmNkdiRXNTV0N5UW0zbEJTaElJSVlRUVFnZ2h4QU9qY25GTXRXOU9UOEJpc1JRcEE1N2FPNUF5UFdmZzBUS0NqTTB6TUZ5THhaS2RZbTNUK3Q5enNFQktTZ3JuejU4SDRJTVBQc0Jpc1pDZG5ZM1piTVprTWltL20wd21wWTU4OSs3ZDBldjFMRnUyakc3ZHV1SGo0NFBaYkdibnpwMnNXcldLUzVjdUVSUVV4TkNoUTZsVnF4WW1rd2tYRnhmaTQrT1pPblVxRm91Rk9YUG1LSXZGR28yR0w3NzRna3VYTHRHL2YvOTdEdkJQVDA4SHdNdkxDN0F1NUdkbFpkR3dZVVA4L1B3YytwY3ZYNTRLRlNwdzllcFZidDY4U2JseTVaU240VHQwNkZEazkyMzA2TkVZREFhbVRwM3FzSEFkR3hzTFdFc3NMbHk0MEs3dHpKa3pBTVRIeDl2dEwxdTJMT1hMbDNjNFY4dVdMV25ac2lWZ0xSMHdiZG8wenA0OXl4dHZ2RUd2WHIwQW1ERmpCcDkrK2luVHBrMWo4K2JOREJreWhDcFZxamhjVDFSVWxKSWQwdlphbGk5ZnpycDE2eGc2ZENqeDhmR3NXYk9HMTE5L25TNWR1amo4dWN4OXZYMzdkclpzMmNMQmd3Y0JTRTVPNXZISEg2ZHo1ODZFaElSUXNXSkZWcXhZUVhaMnRrT1ppelZyMWdEVzBwc0ZTVTlQNTZPUFBpSWtKSVJPblRxeGE5Y3V3SnFWSUN3c2pISGp4akZyMWl6bGN4ZENDQ0dFRU9LZlRBSUdoQkFsenpiRGdPM05BQWtZRUVJSUlZUVFRb2dIUnUyYUZ6Q2cwcmhoTWVZQVlNbElRT1hsdUZoY0VFMlZSdmhHTExLTzFhVmp2SFVlNTdMVjczaytDUWtKakJ3NUVyVmFqVXFsUXExV28xYXJjWEp5UXExV2s1R1JnWXVMQzk3ZTNqZzVPZUhrNUlSR284SFoyUmxuWjJjZWZmUlJmSHg4aUl1TEl6SXlrcnAxNitMbjUwZUxGaTE0NG9rblNFdExBNnlMK1pHUmtadzVjd1kvUHo4R0RCaUEwV2hFcjljcktmSlhyVnBGVWxJUzc3Ly8vajFsbXp4eDRnU0FrbzQvOTV5RlBiM3U3Ky9QMWF0WHljcktBaUF4TVJHQUNoVXFGT21jTzNic0lEczdtMGFOR2xHdlhqMkg5dHc1Yk5pd29jQmozRmthd05mWHQ4Qys2ZW5wZlB2dHQwUkhSK1B2NzgvVXFWTnAzTGl4MHU3aDRjSFlzV05adjM0OTgrZlA1NDAzM3FCVnExYTg5TkpMMUtsVFIrbVhHN2h4NmRJbHpwdzV3NUVqUjRpTmphVkNoUXFNSHorZWxpMWJZckZZQ0FnSVlOR2lSZnowMDArMGF0V0ttalZyVXJseVpieTl2WlhQWnRPbVRWeThlSkZ1M2JxeGN1VktYbnJwSlo1NzdqbmxYR1hLbEtGbHk1YXNYTG1TcDU5K1dna0UwZWwwTEZ1MmpMQ3dNR3JVcUpIdjlScU5SaUlqSTBsUFQrZlRUejkxQ0ZwNCsrMjM2ZGV2SDVHUmtVeWFOT211WlRTRUVFSUlJWVQ0dTVPQUFTRkV5Y3JKc1dZVkFHc0pBdHVuRGVSTHR4QkNDQ0dFRUVJOE1IWVpCcHhkNEhiQWdEa3RBZlU5QkF6WUhkUE5DMDNsd3NzSUZDUWtKSVFWSzFZVTJENXMyRERxMTYvUG0yKyttVzk3YnNuSktsV3FNR0xFQ0o1ODhrbTd2cmtMOGI2K3ZyUnYzNTRtVFpvUUVCQ0F2NzgvenM3TytQcjZvdFZxY1hWMVpmZnUzZnorKysvM2xHSEFZckd3YnAyMVBFUHIxcTBCbEhJSnVlZk9UMUpTRXBDWGxjRFYxVlVaVTZsU3BidWV0M3YzN3B3L2Y1NkRCdzh5Yjk0OEJnNGNhTmVlV3laaDl1elpQUExJSTBXNmx2eXVPeWtwaVpVclZ4SWRIVTFXVmhiQndjRzg5ZFpidUxtNUtZRVN0cXBWcThaNzc3M0g0c1dMMmJsekp6dDM3aVFnSUlET25UdFRvMFlOeG84ZnIyU3pDQW9Lb2xHalJyejIybXMwYXRSSVdaUlhxVlE4ODh3enlsUDlPM2Z1WlBIaXhjcDc1dVRreE1LRkN4aytmRGgrZm43bzlYcFdybHlaN3pXOS9QTExEQm8waUZXclZ2SDg4ODhEOE5WWFg1R2FtbHJnbnltRHdjRDQ4ZU01ZE9nUUV5Wk1JQ0Fnd0tHUHQ3YzNIMzc0SWUrODh3N2p4bzFqOU9qUnltY29oQkJDQ0NIRVA1RUVEQWdoU2xaQjJRWEFHa0FnaEJCQ0NDR0VFT0tCc0MwWm9ISnk1bmJvTnFhMEd6aFhhbERzODRtUGp5Y2lJcUxRUHBjdlgxWVc1ZSswYXRVcVBEMDlVYXZWRG1ubkFTNWR1Z1JBWUdDZ3c4TDVNODg4UTBSRUJNODg4d3hnVFUvZnNXUEhlM3BhZk1tU0padzVjNGJhdFdzVEZoWUdRSEJ3TUJxTmh0T25UNU9Ta29LUGo0L2RtSVNFQk9MajR3a01ERlJLRnRTc1daTS8vL3lUUC83NGc0WU5HOTcxdkU1T1Rvd1pNNGFoUTRleWF0VXEvUDM5NmRtenA5SmV2WHAxRGh3NHdOR2pSNHNjTUhBbnM5bk04T0hEdVhyMUtnMGJOaVE1T1prTEZ5NHdjdVRJSW8ydlg3OCt0V3JWWXVQR2pYaDZldEtpUlF2Kzk3Ly9zWHo1Y2lXN3dlSERoemw4K0RBQWZuNStUSjA2bFp5Y0hBWU5HbVIzTEM4dkw4eG1NeFVxVk9ETk45OHNjaWFHV3JWcTBibHpaNzc1NWhzYU5tekkrZlBuK2IvLyt6LzY5ZXRIVUZDUVEzK2RUc2VZTVdNNGRPZ1Fnd1lOb2tXTEZvVmUzenZ2dk1Pbm4zN0t1KysrUzJSa0pHWEtsQ25TdklRUVFnZ2hoUGk3a1lBQklVVEp1cDJDRWJBR0RGZ3NlWUVEa21GQUNDR0VFRUlJSVI0WXV3d0Q1QVZvbTlNVGluOHlRS1ZLbGRpMGFWT0I3WDM3OWlVME5KUWhRNGJjMS9FdlhyeUluNThmenM3T3ZQamlpM1p0bVptWmZQUE5OeXhkdWxUWjkvVFRUL1BxcTYvZTliaFhybHhoeVpJbGJObXlCUjhmSDBhUEhxMjB1YnE2MHFWTEY2S2pvNWs1Y3lhalJvMVMwdWpyZERwbXpacUZ5V1JTbm5nSDZOS2xDei85OUJNclZxeWdXYk5taElibVpXeTRmdjA2N3U3dURvdlJXcTJXanovK21NR0RCL1BWVjEvaDUrZEhwMDZkQUhqaWlTZjQ2YWVmV0xac0dVMmFOQ0U0T0ZnWnA5ZnJPWERnQUMxYnRpejBHdFZxTmNPSEQwZXRWbE8vZm4wbFVHRGN1SEYzZlg5R2poeUpqNDhQQXdZTW9IZnYzamc3TzZOV3ErbldyUnZyMTYvSDI5dWI5dTNiSy8wUEhEaWdCQTZZeldZdVhickVpeSsrU1BYcWVXVXVvcU9qOGZIeG9VR0Rld3RzR1RCZ0FNZU9IZVA5OTk4bk16T1RKNTk4MHU2OXp4VVhGOGVFQ1JPNGVQRWlmZnIwVVFKSkN2UGtrMDlpTUJpWU1XTUdiNzc1Sm9NR0RhSnQyN2IzTkQ4aGhCQkNDQ0grRGlSZ1FBaFJzbXdEQnN4bSt5d0RFakFnaEJCQ0NDR0VFQStNWGNDQXpYY3ZVK3IxWXAvTHp6Ly96TGZmZmx0b241eWNISzVjdWNLdnYvNWFhTC9vNk9oODkrL2R1NWU2ZGV2aTV1Ym04R1Q4MkxGamVmTEpKKzBXenN1WGR5ekxFQjhmcjR6Tnlja2hJU0dCR3pkdUFGQzdkbTFHang3dE1PN05OOS9rMUtsVDdOeTVrOWRlZTQzR2pSdVRrNVBEOGVQSFNVeE1wRzNidHZ6blAvOVIrbGVxVkluQmd3Y1RGUlhGaUJFakNBME5wV0xGaWlRa0pCQVRFOFBzMmJQemZYbzlNRENROGVQSDgrNjc3eko5K25SOGZYMXAyclFwMWF0WDUrV1hYK2I3Nzc5bndJQUJOR25TaEFvVktwQ1Nrc0xCZ3djSkRnNithOEFBNEpEdFFLUFI1UHRrL3Axc3N6VGtsa2V3RlJRVVJNZU9IWlhYYVdscFNzQkFyc2FORzlPc1dUUGw5Zjc5KzlIWlppZ3NJcjFlVCtYS2xkbTNieDhBVFpvMFVjb2Y1RHAwNkJCanhveEJyOWN6Y09CQW5uMzIyU0lmdjN2MzduaDZlakp0MmpRbVRweElabVltM2JwMXUrZDVDaUdFRUVJSVVaSWtZRUFJVWJJeU0vTzJ6V2I3TmlsSklJUVFRZ2doaEJBUGpHMUpBaXg1Mzc5TXlYSEZQcGZISDMvYzdnbnkvSHo2NmFmVXFsWExibkc5S0ZRcUZkZXVYZVBjdVhNOCsreXpPRGs1OGVpamo5cjFjWEp5b25MbHlnNzc3NVNkbmMyQkF3Y0FjSEZ4d2MvUGp3NGRPdEN1WFR2Q3dzSWNGcDhCM04zZG1UNTlPaXRXckdEcjFxMXMyN1lOSnljbmdvT0RlZjMxMStuU3BZdkR1QjQ5ZWhBVUZNU1BQLzVJYkd3c3NiR3hsQ3RYanYvODV6OEVCZ1lXT0w5Njllb3hZc1FJSmsyYXhQang0NWsrZlRxMWF0V2lUNTgrVkt0V2pkV3JWM1BreUJHT0hqMUtRRUFBN2R1M2Q4aTI4RTltTkJyejNXOHdHRml6WmcyTEZ5OUdwVkxSdjM5Lzl1M2J4NlJKazlpOGVUTVJFUkhVckZrVGdCbzFhbENwVWlYNjl1MUwwNlpONzNrT2JkdTJKVGc0bU5XclYrZGJHa01JSVlRUVFvaS9Pd2tZRUVLVUhJUEIrZ3VzVDdmWVpoaVFZQUVoaEJCQ0NDR0VlS0JVcm5rWkJpd21nN0p0U3JsYTdITXBYNzY4dzVQNTMzLy9QVnF0RmxkWFY1S1RrMGxLU3FKKy9mcDNYZFFIK08yMzM4ak96dWJhdFd0NGUzdXpkT2xTM056Y3FGT25EbHUzYm5Yb2J6UWFPWHYyckVOYllHQWdkZXJVd2MvUHI5QnlDWGZqNXVaR2VIZzQ0ZUhoUlI0VEdocHFWNDdnVG0zYXRNbDNUaDA2ZEtCRGh3NUYzbStyVEpreVJiN08xTlJVVnE5ZWZkZCttYllQQnVSajFhcFZyRjI3Vm5sdE5Cb2RNaWlNSFR2V0xsT0JYcThuTEN4TWViMTM3MTZPSERuQ3RXdlhsT3NBdUhUcEV1dldyV1BUcGsya3A2ZlRzbVZMaGc0ZGlyKy9QODg5OXh5clZxM2k2NisvWnVEQWdkU3RXNWNPSFRyUXRXdFg1czJibDIvd1IxRUZCUVV4ZE9qUSt4NHZoQkJDQ0NGRVNaS0FBU0ZFeWJFdFIrRHVidjlheWhFSUlZUVFRZ2doeEFObFc1TEFZc3hSdGswcDEwcGlPZzQyYnR6STFhdlc0QVVuSnlkQ1EwUHAyclZya2NZdVhyeVltemR2VXIxNmRabzJiY3JDaFF0NS92bm5TVWxKWWVuU3BRNzlBd01ET1hueUpDZFBuclRiMzZwVksrclVxZlBYTCtaZktDa3BpYSsvL3ZxdS9lNVdPdUR4eHgrM3l4cXhZOGNPZHUzYUJWaXpRNmpWYXZyMDZVUHQycldWUHQ5OTk1M2RNVkpUVTFtK2ZEbHF0WnJRMEZCYXRXcUYyV3htK3ZUcG5EaHhnckN3TUhyMTZrVzlldldVTVNxVml1ZWVlNDUyN2RxeGZQbHkxcTVkUzJCZzREMW5zQkJDQ0NHRUVPTGZSbVd4V0N3bFBRa2hSQ2tWSHcrM253YkExeGVTay9QYTNOekE1b3U5RUVJOFNNLytQcTJrcHlDRUVLeDZmRVJKVDBFSVVRcmRHUE1JNU40S2NuSUJreDZBZ0hHeHFKeitIcytWbU0xbVZDclZYM3JpKzlDaFE5U3BVd2MzTjdjSE9EUHhkMkt4V0J6K2pOeThlWk9zckN5cVZxMTYxL0VwS1NsNGVIamc0dUx5c0tZb2hCQkNDQ0hFUDhMZjQ1dWdFS0owc2sxVHFOSFl0MG1HQVNHRUVFSUlJWVI0NEZRdVdpdzVHUUE0K3dkaFREZ0xnRG5sS2s3K2QxOWtMUTdxQjFDaXJuSGp4ZzlnSnVMdkxMK0FrbkxseWhWNXZJK1B6NE9jamhCQ0NDR0VFUDlZVWlSY0NGRnliRXNRT044UnZ5UUJBMElJSVlRUVFnanh3S2xjdGNxMmszZWdzbTFLdVZvUzB4RkNDQ0dFRUVJSVVjSWtZRUFJVVRJTUJ1c3ZnUHllSG5rQVQ1UUlJWVFRUWdnaGhMQ25jdlhNMi9iTWV4cmJsQnhYRXRNUlFnZ2hoQkJDQ0ZIQ1pFVk9DRkV5TWpMeXRyVmFhL0JBYmgxTmtBd0RRZ2doaEJCQ0NQRVFxRzBDQnB5MHZzcTI4ZGJGa3BpT0VFSUlJWVFRUW9nU0pnRURRb2lTa1o2ZXQrM3BhUTBZc0swL0tBRURRZ2doaEJCQ0NQSEEyV1VZY1BOV3RrMkpFakFnaEJCQ0NDR0VFS1dSQkF3SUlVcEdXbHJldHJjM0dJMzI3Ukl3SUlSNGlHcDZWU2pwS1FnaFNqbjVPU1NFS0NrcVYyMisyMFlKR0JCQ0NDR0VFRUtJVWtrQ0JvUVF4YzlnZ0p3YzY3WmFuVmVTd0pZRURBZ2hIcUpnYlVCSlQwRUlVY3JKenlFaFJFbXhMVW1BczZ1eWFicDFvUVJtSTRRUVFnZ2hoQkNpcEVuQWdCQ2krTmxtRi9EeXNwWWl1RFBEZ0ZwK1BBa2hIcDVPRlJxZ1JuWDNqa0lJOFJDb1VkRzVRbWhKVDBNSVVVclpaaFhBb0VOZDVuYkdFNHNaVS9LVmtwbVVFRUlJSVlRUVFvZ1NJeXR5UW9qaWQyYzVBb3NGVENiN1BwSmhRQWp4RUlWNEJ0SXhzR0ZKVDBNSVVVcDFxOWlZNnA2U1lVQUlVVEpVTmhrR0xEa1pPSmVyb2J3MjNUcGZFbE1TUWdnaGhCQkNDRkdDSkdCQUNGSDg3Z3dZdUxNY0FVakFnQkRpb1F1djFob3ZaL2VTbm9ZUW9wVHhjL0Vrdk5yakpUME5JVVFwWmhzd1lNN0pRQk5ZVzNsdFREaFRFbE1TUWdnaGhCQkNDRkdDSkdCQUNGRzhzclB6eWc5b05PRG01bGlPQUNSZ1FBangwSGxyM0puYjdBMmErNGVVOUZTRUVLVkVVNzhhUkRYcGpadVRwcVNuSW9Rb3hkUnVYc3EyUlplR2M0VTZ5bXNKR0JCQ0NDR0VFRUtJMHNlNXBDY2doQ2hsRWhQenRuMThyTDlMaGdFaFJBbnhkSGJqZzdyUHNQWEdjUTRtWCtCUzVrM2lzaEx2UGxBSUlZcW9pb2MvUWRxeVBPb2JUSWZ5OVV0Nk9rSUlnY3JkVzlrMlo2ZmpIR2dUTUhEamJFbE1TUWdoaEJCQ0NDRkVDWktBQVNGRThVcEt5dHYyODdQK0xnRURRb2dTMXI1OFBkcVhyMWZTMHhDbFVPckZISzdzU2dmQVlyR2dVcW1LT0ZLRkJRdTV2VU9lOHNXMWpCT3pmenZMa0NXSDhycFpWS0N5M09mc0xIRDdERlg4M1BselFpZktlYm5lNTdHRUVFTDhYYWpkOGdJR0xEbnBPSld0RGs0YU1Ca3czcFNBQVNHRUVFSUlJWVFvYmFRa2dSQ2krR1JtNWdVSE9EdURWbXZkbG9BQklZUVFwWlIzRlZmVUd1dWl2RFZZb0tpTCszbkJBZ0JKcDdNQkdOd3hoUEFXUVhrTkt2TmZtSjFLbVU1Y1VqWlBmYllUZyttdkhFOElJY1RmZ2NxbUpJRTVPdzJWV28xeitWb0FXUFJabUpMaVNtcHFRZ2doaEJCQ0NDRktnQVFNQ0NHS3o2MWJlZHQrZnBEN0ZLVmU3OWhYQWdhRUVFS1VBaW9uOEFtMmZXcS9xQmtHd0dJVFc1QjhUb2ZGWk4zK3JuOXpHbFF1WTNPOCs4MHdZRC84ai9OSnZQbk5nZnMvbGhCQ2lMK0ZPek1NQUdnQ2F5djdqUEd4eFQ0bklZUVFRZ2doaEJBbFJ3SUdoQkRGdzJTQ1JKdTZmcmFEZWdBQUlBQkpSRUZVNFA3K2VkdDNaaGhReTQ4bUlZUVFwWWR2RGJlOEY1YThNZ0IzWTQyN3M2N21XMHpXb0lGY2E0ZTNwb3k3SnJmblg0b1pzSjNPdHpzdk1XUGptYjl3TUNHRUVDVk41WjRYTUdET1RnUEFPYkNPc3M5dzdYaXh6MGtJSVlRUVFnZ2hSTW1SVlRraFJQRzRkU3Z2VVVnM04vRHd5R3U3TTJCQXNnc0lJWVFvUmR6OG5ISHh2djEzM3oyVkpRQXNlYXY1dVdVSkFJTDhQZmg1U0l1OGZpcnNVeExjczd5eGJ5ODd6S1pqTi83Q3NZUVFRcFFrbGJ1dnNtM0pUZ0ZBVThFbVlDQmVBZ2FFRUVJSUlZUVFvalNSZ0FFaHhNTm5zVUJDUXQ3cndFRDdkZ2tZRUVJSVVjcjUxWFM3ZTZkOHFOUXFMTGNEQVhKU1RXUWw1UDJkMnJGZWVUN3QyZENtczhvdXdPQWV6NFJ0ME1BTHMzWnorbnI2ZlI1TENDRkVTVktwMWFoY2JnZHdXeXhZOUprNFYycWdsSXd6WEQ1VWdyTVRRZ2doaEJCQ0NGSGNKR0JBQ1BId3BhU0FYbS9kZG5ZRzM3d25XckJZckFFRHRrODlTc0NBRUVLSVVzYTN1bHRSS3hIWXNWZ3NxRlI1QXhOUDZlemFSM1I3aFArR0JlWHRVSm4vUW5tQ3ZOSUdhVG9qWFQ3OW5lUk0vZjBlVEFnaFJBbFN1ZVdWSmJCa3A2TFN1T0VjVU12Nk9pY0RVOUxsa3BxYUVFSUlJWVFRUW9oaUpnRURRb2lIeTJLQnExZnpYZ2NFZ05ybVI0L1JhUDNkWnJGREFnYUVFRUtVTm1vWEZkNVZYUE4yM05PaWZ0N2ZvV2x4T1JoMVpydldiL28yNDlHcVB2Wjk3emRvd0NiUndJVmJtZlQ0ZkNjR2s3blFJVUlJSWY1KzFPNWxsRzF6ZGlvQW1xREd5ajVEM09GaW41TVFRZ2doaEJCQ2lKSWhBUU5DaUljck1SRnljcXpiYXJVMVlNRFduZVVJd0pxRlFBZ2hoQ2hsZkVQeXloSlk3bWxGMzVJWEFHQ0I1RFAyV1FaY05XcFdEV3VGbjliRnVrTjF4NWg3bFRzZTJIVW1rVDVmN2IvUEF3a2hoQ2dwYWcvYmdJRTBBRnhzQXdhdXhCVDduSVFRUWdnaGhCQkNsQXdKR0JCQ1BEeG1zMzEyZ1FvVkhMTUg2UE5KWlN3WkJvUVFRcFJDbmhVME9MdGIvM211VXFudWUwRS82WFMydzlnZ2Z3OVdEV3VKVTI1R0g5VjkxRCt3a3pmK3U5MlhtYjcrOUY4OG5oQkNpT0trY3NzTEdMQmtwd0NncVdLYllVQUNCb1FRUWdnaGhCQ2l0SkNBZ1ZKRXI5ZHordlJwRWhNVEhkcXlzckpLWUViaWZwMDZkYXJRejJ6ejVzM2N1bldyR0dkVWdLdFg4MG9PYURTTzJRVWcvd3dERWpBZ2hCQ2lsUEt0a1pkbEFGWFJJd1pVS3F4bGdBQ2p6a0w2RmNlQXZEYVBsR1BtSzQxc0JuSC9XUWJBYnZCN1A4YXc4ZWoxdjNJd0lZUVF4U2kvREFOTy90VlFlZmdDWUlnL2prVXY5d21FRUVJSUlZUVFvalNRZ0lGU0pENCtua0dEQnZIcnI3L2E3Vis2ZENsOSt2VGhqei8rS05iNXBLZW5zM1RwVXZSM1BHSCs4ODgvODl4enp6bjB2M3o1TXQ5ODh3MW1zMzJkM05XclY1T1FrQUJBUWtJQy9mcjE0OUtsUzBwN2ZIdzh2WHYzNXRTcFUzZWRVMlptSmg5OTlGR1IrdjVWRm91RnJLd3NidHk0d2Rtelp6bDQ4Q0RidDI5bjllclZMRnEwaU04Kys0dzllL1k0ak5QcjlZd2FOWXJKa3lmbmU5eUVoQVJtekpqQmhBa1RNSmxNRC9zeUNwYVJBYmMvRndBcVZiS1dKTGhUN3VkdnNWbXhrSUFCSVlRUXBaUmR3QUJGendKZ0FTdzIvWlBPWk9mYmIxREhFSG8vWHMzbUZIOGxZaUF2NHNCc2dSZG03U0gyYXRwZk9KNFFRb2ppWXA5aElGWFpkZ2wrekxwaE5xRy9zSys0cHlXRUVFSUlJWVFRb2dSSW9mQlNKSGVoWFgzSG9tMjdkdTNZdm4wN0gzNzRJVDE3OXFSUG56NE9mUXdHQTA4OTlkUjluWGZseXBWb3RWcUgvYWRPbldMWnNtVnMyYktGRHo3NGdKbzFhd0pnTkJyUjZleHI3MjdjdUpIWnMyZmo1T1JFNjlhdHFWV3JGZ0E1T1Rtc1c3ZU83Nzc3ampGanhsQy9mbjJjblozNStPT1BtVE5uRGhxTmhwOS8vcG1NakF5cVZLbkN1WFBuR0Rod29NTmM1cytmVDdWcTFVaFBUK2ZTcFV1OC9mYmJEQjgrbkk0ZE8vTGRkOS94NDQ4LzN0TTFOMnZXakRGanhyQnk1VW9PSHo2TVRxZFRmbVZtWnBLWm1VbFdWaFlXaS8xTmVvMUdnN2UzdC9JcnZ5d0JtemR2SmkwdGpaZGZmam5mY3djRUJOQ3ZYejltelpwRlRFd01qejc2NkQzTi9ZRXdtZUQ4K2J6WG5wN2c1NWQvMzl5QUFkdlV5Qkl3SUlRUW9wVFNlS3JSQm1ySXZKNVBCcDY3VUtrQk02Q0NqSGdEaGt3ekdxMWpzTjc4M2swNGNTMk52ZWVTdUplZ2hBTE9hbzBaVUVGR2pwRXUwM2J3NTRST2xQTnkvWXZIRlVJSThURGxsMkVBd0xWbVczS09id1JBZjI0M3JvKzBML2E1Q1NHRUVFSUlJWVFvWGhJd1VJcms1T1FBNE9MaVlyZS9VcVZLUkVWRk1XblNKTFp0MjhZTEw3eUFqNCtQWFIrTHhZTFpiQ1lzTEl3V0xWb1U2WHo3OXUxajkrN2REb3ZpdVpvMmJVcFVWQlRqeDQvbmswOCs0Y3N2djBTajBUajAyNzU5TzlPbVRhTlJvMGE4Kys2N0JOaWt0WGQxZFdYNjlPbDg4TUVIVEpnd2dTVkxsakI0OEdCR2pCakIyYk5uS1Z1MkxPdlhyMmZRb0VGNGVIZ0Exc0NKTjk1NGcvTGx5eE1mSDgvQ2hRdVZPUVlHQmhJVkZjWDc3Ny9QbENsVFVLdlZHQXdHTkJvTlE0WU1zWnZYd1lNSDJiQmhBeEVSRVZTc1dOR3VyV3pac2dENCsvdmo3dTZ1L0s3VmFuRjNkeWNoSVlGVnExYnh5Q09QTUd6WU1DVkF3TTNOamNLWXpXWisvUEZIV3JSb1FaMDZkY2pNekNRaUlpTGZ2azVPVGt5YU5NbGhmOSsrZmVuY3VYT2g1L2xMekdZNGR5NnYxSUNURTFTdlhuQ3RaQ2xKSUlRUVF0anhyZUdtQkF4WUxCWlVCZjBkZXFmYkMvZTVrazVuVTc2eFk5Q214a25OLy8ydk5RMUdiU1FoUGVldlR6aTNISUpLUlZ4U050Mm4vODZ1anpxZ2NaSmtaa0lJOFhlbGRyTU5HRWhSdGwxcmQxQzI5ZWQyRit1Y2hCQkNDQ0dFRUVLVURBa1krSmRhdjM2OUVpQ1FLejQrSG9EWTJOaDhienczYXRTSXFsV3JzbTNiTm1WZmFHZ293Y0hCeXV1YU5XdlNyVnUzSXMwaE9UbVozYnNkYnpCY3VuU0pRNGNPS2E4N2QrNU1abVltdi96eWl6SS9rOG5FNnRXckFldU44dnIxNjlPcVZTdmxlQzR1THNvOHZMeThtRHAxS3BjdlgrYjQ4ZU1ZalViNjkrOVBhbW9xSzFhc3dNM05EVjlmWC9idTNZdXZyN1VlWTdObXphaFJvd2FuVDU5bTRjS0ZkdlB6OGZGaDJyUnBMRml3Z0JZdFduRHAwaVZjWEZ4bzM5Nyt5WXB0MjdaUnJWbzF3c1BEQzN3UDJyWnRTOXUyYmUzMnJWMjdsdWpvYUtwVXFjS1FJVU1JQ1FteGE0K0ppU0VoSVlGT25UbzVIRy9yMXEzRXg4Y3pidHc0NVgxNDZhV1hsUGFzckN4Ky9QRkgyclZyWi9lNTJicnpmQStVeFdJTkZraFB6OXNYSEF6NUJJSW85STQxbG5HV0gwMUNDQ0ZLTCs4cXJxZzFHWmdOOXhBc2tNc21hQ0Q1ckk3eWpiVDVKaEVJOEhibC8vN1hpamFmYk1WZ3VoM2NlWHZSLzc2bzhqSU43TCtRVEordjlyT2tYL1A3TzVZUVFvaUhUdVh1cld4YmJESU1xTFYrT0pkL0JPT05VeGdUem1ET1NFVHQ2VjhTVXhSQ0NDR0VFRUlJVVV4a1ZlNWZhc0dDQmFUYkx0cmEyTFp0bTExUVFHRUdEUnJrc1BCODllcFZZbUppQ2h5ajBXanlYZXpPZGZ6NGNlYk1tWU8vZjhFM0hYeDlmZm5oaHgvczl1Vyt6czdPUnFWUzBhMWJOK1dwTzYxV1M1MDZkUWdQRHljdHpYcXpRMzk3SWRyRnhVVjUwbjdDaEFtRlhHMGVMeTh2aGc4ZjdyRC8wcVZMeE1mSFl6YWIyYjkvUHgwN2RtVHYzcjEyZmFwVnEwWmdZS0REMkJzM2JoQVZGY1dmZi83SlN5Kzl4S3V2dm1xWFVjRnNOdlA5OTkremVQRml5cFl0eTZPUFBtcjNIaGtNQmhZdVhFam56cDJwVnEwYSsvYnRZOG1TSll3Y09aSktsU29CTUd2V0xBd0dBODJiTjFjQ0ZVd21FMmF6T2Qvc0RRK1V3V0FORnNqTXpOdFhzU0tVS1ZQd0dJc0Zjdko1c2xFeURBZ2hoQ2pGVkU3Z0UreEswdW5iSlpydXlCeFErR0NVaFgrVDNrTHFwUnpLVk11L1BFQllpRC96STVyUzUrdjl0OGVxN3UxY0R2SUdmN2Y3TW5VcmxtRmtqOXIzZXpBaGhCQVBrZG9qTDZ1Z2JZWUJBTmRhYlREZU9BVkF6c25OdURkOUNTR0VFRUlJSVlRUS8xNFNNUEF2OWZQUFB6dVVBbGkvZmowelo4NWs0c1NKU2ptQWRldldzV0hEaGdLUG8xWTdwcEk5ZWZJazgrYk55N2UvWHEvSDNkMjkwSUNCWEV1WExzWHBQaGFHZi9qaEJ5VjRZTUdDQmFTbHBURnMyREEwR2cxTGx5NVYrazJjT0JHRHdjRDQ4ZU9WZmVmT25RTWdJU0VCTnpjM2J0NjhxYlJaTEJhbVQ1OU80OGFOZWVLSkovSTk5eSsvL01McTFhdHhkWFhGeWNtSnJWdTNzblhyVnFWZHA5TXhhTkFnbm5ubUdXVmZlbm82YTlldVpkbXlaZFNwVTRjdnYveVNvS0FnNVp3WkdSbkV4OGN6Wjg0Y1ltTmo2ZENoQTBPSERrV3J0VThoL01NUFA1Q2Vuazd2M3IyeFdDd3NXclNJakl3TXlwVXJCOENSSTBlSWpvNm1hOWV1U3JDQTBXaGs4T0RCMUt0WHo2R2t3Z09WbUFoWHJvRFJtTGN2TUJBcVZDaDhuRzEvV3hJd0lJUVFvcFR6RFhITEN4aFEzWTRES09wZ2xWcnBuWFE2dThDQUFZRGViYXJ4NThVazVtdytsN2Z6Zm9NR1ZMbXp0QTcrOE9lajFLdnN6ZE9OS3hZNlRBZ2hSUEZUYS8yVWJYTm1rbDJiYTYyMlpQNitBQURkc2ZVU01DQ0VFRUlJSVlRUS8zSVNNUEF2bGQ5Q2YzSnlNZ0JseTViRnljbEpTWEY3NTZMOXdZTUhjWFYxcFY2OWV2a2UrNGtubmlod1FmMjExMTVUMHY0WHhkU3BVL245OTkrTDNQL09RSVhnNEdDbVRadkdoUXNYR0R0MkxILysrU2ZMbGkxanlaSWxkdjNlZXVzdHVuYnRTc09HRFFFWU0yYU13N0YxT2gwM2I5NWs4dVRKeE1URU1HVElrSHlmeWc4SkNXSHUzTG41enE5SGp4NTJyNjlkdTBiZnZuMHhHQXhvdFZvc0ZndVRKMDhtSXlORCtaVWIyRkd1WERuR2p4OVB5NVl0SFk2YmtaSEIwcVZMS1Z1MkxMTm56eVk5UFoyelo4OFNHUm1KaTRzTGFXbHBUSm8waWVEZ1lBWU5HcVNNYzNaMnBrR0RCcXhldlpwbXpab1JGaGFXNzd6dmkxNFBHUmx3NjVaOUNRS0FTcFdzQVFORk9VWXVsY3I2UktSMTRnOXVua0lJSWNRL2tKdXZNNjVsbk1oSk5kM3pXSlVLTEdaQUJWazNqZWlTamJqNUZ2eDM2OHhYR25QMFNpbzdUdDI2eDhpRWZNOU9idENBQmVnMVp5KzdQK3BBbzZvK2R4a25oQkNpT0JVV01PQWMxQVNWMWc5TFpoTDY4M3N3WjZYWVpTUVFRZ2doaEJCQ0NQSHZJcXR5cFVoOGZEd0FBUUVCQmZaSlNrcFMwdmN2V2JJRU56ZTNmUHR0MmJLRjNidDNNMnJVS0NVNDRjcVZLOFRIeC9Qa2swOFdlVTU2dlo2Z29DQmVlT0dGUXZ2ZHVuV0xMNy84RXJQWmJMZS9VNmRPK1BqNE1HSENCR0ppWWpBYWplaDBPcVU5TnloQ3A5Tmh0SG1hZmVyVXFWU3RXcFh6NTg4emN1UklBTnpkM1prMGFSTHo1czFqOWVyVnhNWEY4ZGxubjlrZEJ5QXJLNHVEQncvbU8wK1R5ZjZtZnNXS0ZYbmtrVWNBOFBmM3g5ZlhGeDhmSDhxVUtjT2xTNWY0NVpkZk1KbE1QUFBNTTBSRVJEaGtoY2psNmVsSmFHZ29ZQzFOY09qUUlWcTNiazFZV0JnNm5ZN0l5RWgwT2gyZmZmWVp6czdPWkdabWtwT1RRMDVPRHUzYnQyZkRoZzFNbno2ZHI3LytHbTl2NzN6UGNWYzVPUkFmYnkwNW9OZkRIWitGb25wMUtHclFpRzNBZ08yMVM0WUJJWVFRQXIrYWJzUWZzSmI2c2R3dU0xQVUxcjU1cjVOTzZhZ1k1bGxnZnllMWlsVkRXOUhndzQxY1M5SGRIbXNCaStvK3l4UGtCUTFrRzB4MG0vNDdNUjgvU1RtdmdqTWRDQ0dFS0Y0cTk3enZiT2FzWlBzMnRSUHVvZjhoYS9kQ3NKakppZDJJZTlPZXhUMUZJWVFRUWdnaGhCREZSQUlHU3BHNHVEaTh2THp3OHZMS3Q5MWdNREJ1M0RoU1VsS1lPSEZpZ2NFQ1lGMzgzcjE3TjlPbVRlUGRkOTlGcFZJcHFmazdkdXhZNkR6YXRtMUwvZnIxbGN3R1pjdVdwWDM3OW9XT3VYRGhBbDkrK1NVQTNidDM1L0hISDFmYW1qVnJ4cUpGaS9EMzl5YzZPbHJaYjdGWTdCYjZiWGw3ZStQbjU4ZXRXN2ZzOXF2VmFnWU5Ha1NGQ2hVSUNBaEFwVktSbloyTnM4MFQ3OWV1WFdQczJMSDVIdGRnTURqcysvenp6KzFlWDcxNmxRVUxGckJyMXk2YU4yL09XMis5UlZCUUVPZk9uZU9kZDk3aHpUZmZwSHYzN2c3SG1USmxDZ0NMRmkzaXlKRWpEQjQ4R0xDV1hqaDgrREJxdFpxSWlBaUhvSXBjT3AyTzJiTm5NMnJVcUh6YjcrcmFOVWhLS3JqZDN4OHFWZ1FYbDZJZk15ZkhjWjlhWGVRRkVTR0VFT0xmekNmWWpmZy9NMit2dmQvcjM0MTVxUUpTTHVnSWJLSkZyU240R0g2ZUxrUy8zWnFXa1Z2SU1kNU9UNkM2MzlvRXQ4OS9POGdoUGxWSDkrbS84L3VISFhEVk9HYkJFa0lJVWZ4VXppNm9YRDJ4NUdTQXlZQkZsNDdLTGU5ZWdYdVRGNjBCQStTV0paQ0FBU0dFRUVJSUlZVDR0NUtBZ1ZMQ2FEUnk3dHc1NnRhdG0yKzd5V1RpNDQ4LzVzU0pFN3orK3VzMGI5N2NvUjN5eWhlRWhvWXlldlJveG84ZmoxYXI1ZFZYWCtYbm4zK21UWnMyQk40bEZiMVdxMFdyMVNxdmI5MjZwUVFiRk1SMllUKy9vQWQvZjMrSE1RVTlyUThVR0VpUTY3bm5ubE8yczdLeWNMRlpCTCtYa2dTMkVoTVQrZTY3NzFpM2JoMDFhOVprNnRTcE5HN2NXR212V3JVcXpabzFZOGFNR1Z5K2ZKbCsvZm81bEpZNGZmbzBQL3p3QTIrLy9iWnl6YjE2OWFKUm8wWlVxRkNCanovK21NY2VlNHlPSFR0eTdkbzF2dm5tRzhhT0hVdmR1bldaTldzV2UvYnM0ZnIxNjNmOWpQS1ZYeUNBbHhlVUtXUE5LSEF2Z1FLNWJETU01SkxzQWtJSUlRUUFhaGNWM2tHdXBGM0tKOER1cml3b3BRSE1rSHhXaDM4ZDkwSkhQRnJObDIvNk5pUDhpMzIzOTZoeUQzRi9WSG5qOTE5SUp2eUx2U3dmM0ZMaUFvVVE0bTlDcmZYRmxKTUJXTXNTT05rRUREZ0hoT0FjV0J2ajlaUG96Ky9CbUJTSHMxK1ZrcHFxRUVJSUlZUVFRb2lIU0FJR1NvblkyRmdNQmdOMTZ0UnhhTlByOVh6eXlTZnMycldMYnQyNjhjb3JyemoweWM3T0JxeHArM08xYk5tUzRjT0hNMjNhTlBidjM0L0JZS0IzNzk1S2UrNmlmR0VMOXdCbno1NVZVditETmJqQmFEVGFaVGdvNktuNVhNdVhMNmRWcTFaMiswd21FeHFOeG01ZmJnYUFNMmZPa0o2ZVRseGNuTU94Y25KeVdMMTZOVDE2OU1ERHc0UE16RXpLbENtanRHZGtaTEJyMTY1ODUzRm5TUUs5WHMrSkV5Zll1blVybXpadHdzL1BqOEdEQjlPb1VTTnljbkk0ZHV3WTJkblo2SFE2c3JPenFWdTNMb2NQSDJibHlwVWtKQ1F3YXRRbzVSclMwOU9aT0hFaXpaczNwM1hyMXB3K2Zab3JWNjdRdkhsejZ0ZXZqOFZpd1dBdzBMQmhROXEyYmF1VVRRZ0lDTURQejQ5aHc0YWgxK3NMTFVsUnFFcVZySUVCS2hVNE84TWQ3KzE5a1lBQklZUVFvbEMrTmR5VWdBRnI5aVExdVprRDdzcW1wRURpeWV5N0Jnd0EvTGRGRUFjdkpqTjl3Mm5yRGxYdWY0cDRUZ2Q1WTFjY3VNcm9GVWY1K0lVRzkza3NJWVFRRDVMYXd3OVRrdlU3c1RrckNTZi9xbmJ0SHMzRFNmdS9qOEJpSVh2M1FyeWVHdk5RNTNQZ3dBRUNBZ0lJQ2dweWFNdkl5R0Q5K3ZWMDZkS2x3S3lKdHE1ZnY0NlBqMCsrbVJOMU9oMVhybHloV3JWcWR0a0VDMk13R0J6dUw5aTJtVXltUXJNMENpR0tidW5TcFZTcVZJbDI3ZG85a09QbDVPVGc0dUpTNk1ORE9wME9GeGNYaHdkM2JHVm1abkw1OG1XQ2c0TUwvUC9kWURDd1o4OGVhdFNvUWFWS2xlNXJ2aU5HaktCSmt5YTgvUExMQUp3NGNTTGYrN2xDQ0NHRUVBK1NCQXlVRXR1MmJRUGdzY2NlYzJoNzc3MzNPSDc4T04yN2QyZllzR0g1anM4dllBQ2djK2ZPeE1URXNHblRKbHEzYmszbHlwV1Z0dHd2M29VdDl0ZXNXWlBnNEdEQ3c4T1ZmU3RYcnVTcnI3NnlLeStRa0pCQVZGU1V3L25CbWdGZ3dZSUZHQXdHdkx5OFNFdEw0N1hYWGlNcEtRbVZTc1ZycjcxR1FrSUNZUDNIUGNDMGFkTUtuRk5zYkN4ZmZmVVZ0V3ZYSmpRMGxJc1hML0xJSTQ4bzdkZXZYMmZ5NU1tQTlRdUZzN096Y3ExM2xpUzRlUEVpSTBhTXNCc2JGUlhsY0U1bloyZmMzZDF4ZDNlblRKa3krUHY3czNQblR0NS8vMzBpSXlQUmFyWE1uajJiK1BoNGtwT1RlZWFaWndCclVNYmF0V3NCU0xwZExzQTJ1TUdXajQ5UGdkZGNaQjRlZi8wWXR2SXJTVkRFR3paQ0NDRkVhZUJaUVlPenV4cGp0dm4yVGM2aUw5eXJWTGNETjFVcURGbG1NcTdwOGF4NDk0eEFVM3MxNU9DbFpMYWV1SGw3ei8wR0MyQXRhM0I3RGdDZlJKK2tYcVV5L0xlRjQyS1FFRUtJNHFYVytpbmI1c3hraDNhM1JzK1MvdHZuV0RLVHlEcjRNOW9PUTFGN1BJRHZsZmt3R28xOCtlV1grUGo0TUhYcVZJZjI1T1JrdnZ6eVMxcTJiRm1rZ0lFcFU2YWcxK3VaTTJlT1E5dXVYYnVZUEhreWt5ZFBwa21USm5jOWxzbGs0ci8vL1M4UkVSSDVsZy84NXB0djJMaHhJeXRYcnJ6cnNkTFMwdTc2VUVWQlhGMWRpejBvSVRVMWxSZGVlSUhhdFdzemE5YXNZajMzd3pCaXhBamk0K09KaW9yS04xT2x1RHVEd2NEU3BVdlp2SGt6dDI3ZDRyLy8vUyt2dnZycVBSMGpLU21KbmoxN1VxOWVQV2JNbU9IUXZtUEhEdXJYci85QUFnWnljbklZUG53NEZTdFc1UDMzM3k4d1NPaXp6ejdqNHNXTFRKZ3dvY0NzbkxHeHNZd2FOWW92dnZpQ0dqVnE1TnNuUFQyZHlNaElCZ3dZWUplOTlGNmNQWHRXdWIrNmYvOStSbzBhUlk4ZVBSZzBhSkNTK1ZVSUlZUVE0a0dUbGJsU0lEMDluVTJiTmxHcFVpWHExNit2N0RjYWpRQWNQMzZjVjE1NWhkZGZmOTJ1N2F1dnZxSmJ0MjRFQlFVUkh4OFBPS2IrMzdadEc1czNiNlo4K2ZMczNMbVQ2T2hvSlMxLzdqL0NqVVlqVjY1Y3dXdzJLMDhLWkdSa2NPUEdEWm8yYlFyQXVYUG5sR1BldW5VTGk4Vml0dytnZCsvZXBLV2xrWm1aU2JWcTFaVDlKMCtleEdLeEVCb2FpcWVuSjRNSER3Ymc2NisvcGw2OWVvU0ZoZkh0dDk4cXh3WllzMllOTGk0dW5ENTltcUZEaDlxZDUralJvMmcwR3VyV3JZdE9wK1BxMWF0MDZ0UUpnR2JObWxHMWFsWGxKa0d2WHIzbzBhTUg0ZUhoV0N3V3Z2LytlMnJYcnEwY3ExYXRXdlRwMHdlTlJrT1pNbVh3OHZMQ3c4TkRLY3N3Y09CQU9uYnN5TUNCQXgwK3QxV3JWckZzMlRMaTQrTUpDUWtoSkNRRWs4bEUxYXBWcVZLbENwVXJWNlp5NWNwS3VZVExseThEVUxGaVJZZGovVzNsRnpBZ1gzNkVFRUlJTzc0aGJ0dzhtblg3VmRGckJGaVhJL0w2SnA3U0ZTbGdRSzFTc1hwWUs1cU4rNDNUMXpQdWRicU9sRUFINjF3aUZ2eEJjRGt0TFVMa1JyMFFRcFFrKzRDQkpJZDJsYk1MMnRaOXlkZzRGUXc2TW4vL0VxL083ejJ3ODArYU5JbjkrL2Nyci9WNlBSY3VYSEJZWlB2MjIyK1ZSZmE3bFJjRTY5TzR4NDRkWTh3WWEwWUVuVTVIanMxM3orM2J0K1BsNVVYMTZ0VkpUVTIxRzZ0U3FmRDI5cmJiZC9Ub1VWSlNVZ2dPRHI2M0M4eEhyMTY5SEI0MEtLb1hYbmlCZnYzNi9lVTVsRlpHbzVGVHAwNmgwK2xJU0VpUWdJRkNXQ3dXY25KeThnMVFtVHQzTG12WHJxVnExYXEwYjk4ZVQwL1BZcGxUcjE2OWxJZUFDck55NVVxN2JDQ3VycTZFaFlXeGVQRmlNakl5R0RkdUhLNnVyblpqOXUzYng5YXRXMm5hdE9uOVorVjhTQm8wYU1Camp6MUdkSFEwTjIvZTVLT1BQcklybXlxRUVFSUk4YUJJd0VBcHNIanhZblE2SGM4Ly96d3FsWXJNekV5Ky92cHJmdjMxVndER2poMUw2OWF0N2NZa0ppYXlZc1VLQVByMzc2K2s3czlkOERlYnpYejMzWGNzV2JLRVZxMWE4ZUdISC9MSko1OHdhOVlzdkwyOWFkdTJyZkxGd21Bd2NPalFJYUtpb29pT2pzYk56WTM5Ky9menlTZWZGRHJ2L3YzNzU3dmZ4OGVINWN1WEs2OWpZMk54Y1hHaFZxMWFhRFFhcWxhdFNtSmlJbEZSVWJScjE0NU9uVHBSdjM1OWZIeDhXTFpzR2Y3Ky9rcW1ndndpYzQ4ZVBVcmR1blhSYURRY1BIZ1FpOFdpcFA1cTBxUUo0OGVQeDluWm1jNmRPeXRqcmx5NXd1alJveGt5WkloZHdBREF5eSsvVEZaV0ZwTW1UVUtqMFRCeTVNaDhVeG1lUG4yYWFkT21FUkVSUWN1V0xYbjIyV2ZwMnJXcjhqNisrT0tMRG1PeXNyTEl6TXhFcTlXeWYvOSsxR28xSVNFaEJiNm5DeFlzb0dIRGhqUnYzcnpBUHNYR1lMQStjUWlnVmtOdUpnckpNQ0NFRUVMWThhMWhHekJRdEdBQmhjMWFmY1kxUFlaTU14cHR3YWxXYzNtN2E5Z3dvZzFOeG13aU9lditGalljSjJKbE1Gbm9QdjEzOW8zdFNNM0E0cm5KTElRUXdwRmR3RUNXWThBQWdIdXpYbVJ1bllORm4wblc3a1c0TisySjh4MmxDKzdYRzIrOFFhOWV2ZTdhVDZ2VmtwaVlhSjF6SWVuQ2N5MWF0SWc2ZGVydytPT1BBOWJ2d1d2V3JISG85OUpMTHpuczAyZzByRnUzem03Zjd0Mjc4ZmYzeDJLeHNIWHJWb2N4Y1hGeEdJM0dmTnNBV3JkdWJYY1BvRm16WnNwRENia3lNek9aT1hNbW5UcDFvbG16Wmc3SG1ESmxTcjdIRmtYbjdPek16Smt6U1UxTmxmVHVoZGl4WXdkejU4NmxiOSsrZE96WTBhN05ZREN3YnQwNi9QMzltVGR2WG9GbE9oNEduVTVIMDZaTmFkT21UYjd0Zi83NUp4czNic3czZzhlcnI3Nkt5V1JpNmRLbHpKdzVrL2ZleXd0OFNrOVA1L1BQUHljd01KQlJvMFlWNldkTUxyUFpyR1EwelpVYmhKU1dsc2IxNjlmdDJqdzhQQndDa3U3R3pjMk5DUk1tTUhueVpMWnQyOFpQUC8yVWJ5bFpJWVFRUW9pL1NsYm0vdVgrL1BOUFZxOWVUWEJ3TUowNmRTSTZPcG9sUzVhUW5KeU1zN016UnFQUklWZ0FVUDVSVzdXcTlVYkF3WU1IMFdxMWxDOWZuck5uenpKanhneE9uVHJGczg4K1MvLysvVkdyMVh6d3dRZU1HREdDeVpNbm85VnFsVFNCS1NrcHBLU2tvTlZxbGNYdkZpMWFzR1RKa256bnZHSERCbjc4OFVjV0xseVliL3VkLzNnL2ZQZ3dkZXJVc2Z1aXNucjFhdFJxTlkwYU5RSWdPRGdZczluTTd0MjdlZlRSUnd0OHYzUTZIY2VQSDFmcWhHM1lzQUVQRHc4bE04UDMzMy9Qdm4zN2xQWmNGU3RXcEhMbHlvd2JONDdwMDZkVHExWXR1L2R5ekpneHhNWEYwYjkvL3dLL1VKVXJWNDV5NWNvcEFSeERodzdGMTlkWGFUZVpURnk0Y0lHVEowOHF2eTVmdnN5VUtWT29XclVxNjlhdG8wbVRKb1dtS055eFl3ZFhybHo1ZXdRTTJHWVhjSFlHdmQ2NkxSa0doQkJDQ0RzYXJSclBDaG95NG04djNCYzl5WUMxdXlxdmU5THBiTW8zMWhacFhIQTVMZEhEVzlQMjQyMlk3ak45Y2tHU3N3dzgrZWwyRGs3b2hLOVducElTUW9pU29QYktlNUxXbkJxZmZ4OVhUenpDWGlGengzd3dHMG1QSG90dnhLSUhjdjZBZ0FEbXpadW5aTXR6T0xkYXpjQ0JBK25ac3ljbWt3bUFRWU1HS2ZjRTNuNzdiVnEyYkdrMzV0Q2hReHc4ZUpDWk0yY0MxcXlJTFZxMFVCWStmLy85ZDVZdlg4NllNV01vVzdhc3d6bnZ6R0JnTkJyWnNtVUxuVHQzWnNPR0RVcTVSMXNHZ3dHVHljUm5uMzJXNzNVMGFkTEU3ajVBNWNxVmFkKyt2VjJmcEtRa1pzNmNTVWhJaUVNYndLZWZmcHJ2c2NXOXFWNjlla2xQNFcvdjRzV0xTb0RPbmE1ZnY0N1piS1pHalJvUFBGamc2TkdqcEtXbEFkWUFtdXZYcjdOcjF5NEE1UjViY0hCd3Z2OS9nSFdoZnVQR2pYYjc5dXpabzVSSnJWbXpKZzBhTktCdTNicktjUUYrL2ZWWEVoTVRlZTIxMXpoeTVJaXkzOHZMaTRZTkd3Snc0TUFCMHRQVE9YLytQR0F0RTNENThtVXFWcXlvWkRtOTA5S2xTMW02ZEtuZHZpNWR1dkRPTys4VTdRMng0ZVRreE1pUkk2bFVxUkl2dlBEQ1BZOFhRZ2doaENnS0NSajRGNHVOaldYY3VIRm9OQnJlZmZkZFpzK2V6Y2FOR3lsYnRpd2ZmUEFCcDArZlp1WEtsU1FrSkRoV3NOa3JBQUFnQUVsRVFWU2szRHAyN0JnQUlTRWhaR1JrY1BEZ1FWcTNiczJlUFhzWU8zWXNaY3FVWWR5NGNiUnExVW9aNCtycVNtUmtKUC83My8rNGVmT204Zy9yMk5oWUVoSVM3R3FBdWJtNUZWZ1R6TnZiRzVWS1ZXQzdyYXlzTEk0ZE8yYTNnQjhiRzh1S0ZTdG8xNjRkNWNxVlUvWnYzTGlSaElRRXUwaiszQzhPdVRjRlltSmlNQmdNaElhR2N2bnlaZmJzMlVQbnpwM1JhRFJzMzc2ZGI3LzlsZ0VEQmpoa0VWQ3IxWXdhTllwaHc0YngwVWNmTVdmT0hNcVdMY3VXTFZ1SWlvckN3OE9EenovLzNHR2NiZVN6cjY4dkgzLzhNZi8zZi8vSC9Qbno2ZHUzTDhPR0RhTk5temFrcEtRUUhoNk9YcTlIcFZKUnZYcDFHalZxUkhoNE9GV3FWR0hjdUhGa1oyY1RFUkdoSEMvM21uSnZySmpOWmxKVFU0djB2aFlMMjRBQjJ5QUJ5VEFnaEJCQ09QQU5jVmNDQm13REFJckN0bS9TR1IwQm9WcFVSWHg0cWxYTnNuelJ1d2x2Zm5NZ2IrYzlCaXc0c0ZoQXBlTGlyU3k2ZjdhVDdhUGFvWEVxK3ROY1FnZ2hIZ3piZ0FGVDJvMEMrM2s4M28vc21EV1lVK1BSbjl0TjFwNXY4V2p4ZW9IOTcwVnNiQ3hCUVVFT0MvOFhMMTVrOGVMRmxDMWJsckZqeDNMaHdnV2lvcUo0Ly8zMzhmRHdZT1RJa1habEJzRDYzWGZ1M0xsMDdOaVJ1blhyY3YzNmRhWk9uVXJQbmoyVkVveGZmUEdGWGZhQnU5bTNieCtwcWFsMDd0eVpvS0NnZkJmNzVzK2Z6OGFORzFtNWN1Vjl2Z3ZpZmxnc2xpS1ZxUGkzS29ucnp5MXQ2dndRN3Rzc1hyeVk0OGVQQTlZZ25KczNiM0xvMENFQVJvd1ljVi9Iakl5TWRDZ0JjdlRvMFFMUGI2dG16WnJNblRzWHNHWXRPWC8rdkhJUDhkdHZ2MFdsVXZIV1cyOFJHUmxwTnk0akk0TXBVNmJRclZzM1dyUm9ZZGNXRUJCQVltSWlXN1pzS1hUZWVyMmU4K2ZQMjJWWEJXdTJsZWpvYU1CNkQvYnBwNTh1OURoQ0NDR0VFUGRDVnViK3BUWnYzc3lNR1RQUTYvVjg5TkZIMUt4Wms0aUlDTXFWSzBmUG5qMXhjM05UdmxpTUhUdVdGaTFhS09uNXIxKy96bSsvL1VibHlwVUpDUWxod1lJRjZQVjYyclZyUi9QbXplbmJ0eS9kdTNmUHQwNlpqNDhQQ3hZc1VDS05xMVdycG1RS2FOZXVIV2xwYVlTSGh4YzZkNlBSaU5Gb3BFZVBIb1gyZS9ycHA2bFRwdzRtazBuSkFIRG8wQ0VpSXlQeDl2Wm13SUFCU3QvNCtIam16NTlQYUdnb2pSczNac3VXTFRnNU9iRnYzejRBcFhiZGdRTUgwR2cwMUt4WmsrSERoNk5XcStuWnN5ZXBxYWw4L3ZublBQWFVVN1JxMVlvREJ3NlFrcEpDVWxJU1dxMzFLVDBQRHc4aUl5TVpQSGd3Mjdkdkp5NHVqbDkrK1lXbVRac3ljdVJJdkwyOU9YMzZOUHYzNzBlcjFYTHo1azB5TWpMc3NnZ0EvT2MvLzZGKy9mcEVSa1lTR1JuSmUrKzlSNmRPbmZqdmYvOUx0V3JWQ0EwTlZkNzdQWHYyOEwvLy9ZK0VoQVNHRHg5dWw5a2dOd2hrOWVyVlhMOStuV1BIanBHZG5VMk5HalVLZlYrTGpVNlh0MjM3SlZjeURBZ2hoQkFPdkNxNzRPU3F3cFJqdWIrMSt0dUw5R2FEaFpRTE9ueHJGSnlSNkU1OTJ3WVRjem1GMmIrZHRlNVE1ZjduUHJNT3FQTHFKT3c1bTBqRWwvdFpPdUJ2a1AxSUNDRktHU2V2dkFEN3dnSUcxRzZlbEhucGM1SVhXTXNIcEsvL0JDZS9JRndmeWY5SjMzc1ZHQmlvZktmUGxYdS93dFhWbGZyMTY1T2RuUTFBMDZaTlVhdlZPRHM3SzR0M3VaWXRXOGF0VzdlWU9uVXFBUFBtemNQYjI1c1dMVm93Zi81OGpFWWpzYkd4MUs5Zm4vbno1eXZqWG43NTVRTFRoUC84ODg5b3RWcWxQR05zYkN5M2J0Mnk2M1BseWhXTVJpTTdkdXh3R04rNmRXdUhMSWxaV1ZrT3Fjb0xTMk1POWc4YlRKMDZsVTJiTmprOHhISHUzRG42OSs5UGpSbzErT0tMTCt6R0R4NDhtUFBuejdOeTVVb2xLK0hwMDZkWnZIZ3h4NDRkdzJBd1VLMWFOVjU2NlNYYXRtMmI3M3RoTUJoWXVuUXB2LzMyRzRtSmlRUUVCTkNsU3hkNjl1eHBkNDFtczVtTkd6ZXlkdTFhcmw2OWl0bHNwbkxseXJ6NTVwczBidHhZNmFmWDYxbStmRG1iTm0zaXhvMGJlSGw1MGFKRkMzcjM3bzJQajQvU2I4ZU9IVVJHUnRLelowOGFOMjdNM0xsemlZdUxZK3pZc2R5NGNZTjU4K2JSbzBjUGhnNGQ2akRuOTk1N2owT0hEakZyMWl4cTE2NU43OTY5dVhMbENoczJiTEFyVWFuVDZWaTVjaVhidDIvbjZ0V3JxTlZxZ29LQ2VPdXR0NVNIWWNCYXZuUHg0c1hzM2J1WHRMUTB5cGN2VDZkT25lalZxMWUrSlM4ZmhNS3VQL2Z6TCtwbmVmWHFWWll0VzhiaHc0ZEpUazdHMjl1YlJ4OTlsUGZlZTQ5ZHUzWXhidHc0cGUrVUtWT1lNbVdLVXFhalc3ZHV5dUw3N3QyN2xZZHhGaTFhUkZ4Y0hCOTk5QkV2dlBBQy9mcjFzenZud1lNSGVmLzk5Ky82ZEgxdUZvM3M3R3llZi81NXVuYnR5cEFoUTVUMnFLaW9lMzd2dnY3NmE0ZWZFMkQ5TTlxblR4L2F0Mit2QkJQZHljVWxMd1BXN05tekFXdG1nVkdqUmpGNzl1d0M3NjBsSlZuTHUxU3RXcFd3c0RDSDlsT25UamtFSjlqUzYvV1l6V1pPbkRqQjJiTm5DL3h6NWUzdExRRURRZ2doaEhpZ0pHRGdYK2pHalJ2TW5Ea1RpOFhDcUZHamxKSURaY3VXdGZ1SGNMdDI3VGh4NGdSYnQyNjFLdy9nNXVaR2d3WU5HREprQ0NxVmlrY2VlWVE2ZGVvUUZoYUdTcVdpWjgrZWhaN2ZOaTNaOE9IRCtlU1RUd0RvMmJNbjd1N3VEQnMyN0lGY1oxQlFFRmV1WE1IZjM1KzZkZXNDc0diTkdweWRuZm40NDQvdHZtQ3VYNzhlUVBseXNuejVjczZlUFl1cnF5dmg0ZUZLK1lUQXdFRGF0V3VIbTVzYjFhcFZvMTI3ZGxTc1dCR3czbXdvWDc0OE1URXhqQnc1RXJWYVRlM2F0ZTNTb1FVR0JySm8wU0k4UFQwNWN1UUkvdjcraEllSEsxK2VkVG9kaXhaWjB6YzZPVG5Sb0VFRHVuYnQ2bkJ0TldyVVlPN2N1YXhidDQ0bm5uZ0N3Q0hRWXUvZXZZd1pNNGFBZ0FDbVRKbGk5OFVib0ZLbFNyejQ0b3RFUjBjckFSS0YxWHNyZHJaUGc5amVRSkVNQTBJSUlZUURsUnA4cXJ1UmVDTDdQZytRRjJhUWVDTDduZ0lHQUdhRU4rTDQxVlMybnJoNWU0L2xMMllheUJ1NGJPOWw2bFQwWnZSL3BKNndFRUlVSjdWWGVXWGJuSlpRU0U5d0NYb1VqOVo5eWRyNUZWZ3NwQ3diaExaTlB6emJEUVNuKzA5Tjd1bnB5WW9WSy9qcHA1L3M5cXRVS3J5OXZURWFqYVNrcEpDWW1JaUhoNGZ5M1RxL2dJRzFhOWVpMCttSWlJakFZREJnTUJoNC8vMzNzVmdzeE1YRmNlclVLZHpjM05CcXRjVEZ4Wkdjbk16cDA2ZDU2cW1uOGcwWU9IYnNHTWVPSFZNZUVnRDQ4Y2NmMmJObkQ2NnVyc3ErM0pJRXRtVURUQ1lUQm9PQk5Xdlc0Tzd1Ym5mY2pSczNPcVJPejVWZkd2TTdOVy9lbkUyYk5uSDQ4R0c3Z0lIOSsvY0Qxc0NCbEpRVTVaNUlkblkyWjg2Y29YSGp4a3F3d083ZHU1a3dZUUxPenM2MGF0VUtWMWRYOXU3ZHk4U0pFMGxOVFhWWWlMUllMSXdiTjQ3VHAwOFRHaHBLVGs0T2h3OGY1cHR2dnVIS2xTdTgrKzY3U3QvcDA2Zno2NisvVXJWcVZUcDE2a1JtWmliSGpoM2p3b1VMeW4wTGc4SEFCeDk4d05HalI2bFJvd2JkdW5VakxpNk9kZXZXRVJNVHc1dzVjK3plZDRCYnQyNHhmdng0SG52c01lcldyWXRXcTZWRGh3N01ueitmWGJ0Mk1YandZTHZBaFpTVUZHSmlZZ2dLQ25MSTltZ3JOVFdWZDk5OWx3c1hMaEFRRUVDYk5tM1E2L1VjUDM2Y1U2ZE9LUUVEMTY1ZFkvanc0U1FtSnRLMGFWTXFWS2pBc1dQSFdMUm9FUmN1WEdEMDZOR0ZmbTUvVlg3WEQwWC9MQzljdU1EUW9VTXhtVXkwYk5rU1gxOWZybDY5eWg5Ly9BRkFoUW9WZVBycHB6bDU4aVQvejk1OXgwZFJyUTBjLysybTk1QUNnWVFBb1FrRWtGNFZLWUlnb0s5MDhhb0lsb2dnQ0NKNEZTNU5pcWpBRlVFRUJGUzRDTko3NkwyREpCSUlZR2loSnBCZU5sdmVQNWFkN0xJYjBoT1Y1M3MvWG1abnpwdzVNNEVrdStjNXp4TWRIVTNEaGcwSkNncFNzZ2wwNjlhTkJ3OGVzSHYzYmdJQ0FtamF0Q21BemNWRWhYSHMyREdyckFBbXk1WXRzMXAxYjJMS2ZtQ3VmUG55ajIzcjd1NU9ZR0JnQVVkYU1EVnIxbFN5QkR3cVBqNmVnUU1Ia3BxYUNrQ2JObTM0NUpOUFNuSjRRZ2doaEhpQ3ljemNQMUM1Y3VVWVAzNDhYbDVlajYzUHBsYXJHVHg0TUlNSEQzNXNmMjNhdEtGeDQ4WUZTblZXcTFZdGkyQUVRS2tkV0JScTFLaEIyN1p0bGJHTkdUT0doSVFFcXhJTEF3WU1vRU9IRHNxYmhibHo1NkxYNjYwaS9YdjA2S0ZzZi96eHh4YkhUZWMyYU5DQThQRHdITWRrZXJOVXIxNDlpMGgwMDc3dzhIRDBlajBxbGVxeHo5VFYxZld4dGNtYU4yL09oQWtUYU5Tb2tVWGtzN2wzM25tSGQ5NTVKOGMrU3BWNXdJQjVYV1FKR0JCQ0NDRnM4cW4yYU1CQS9sYjVtMUxYWmlicVNJL1Q0dUtYOTUrNWRtb1ZhejlzeGRPZmhSTVRsNXIzUVQ5K1JKZ0NCejVmSFVtdENoNzBhQkpVUkgwTElZVElqZG9ydTF5ZFB2bE9yaW5PUFRxTlFwOXdrNHpJemFEWGtycG5EaGxuTitCVTYzbWNxclhDc1ZycmZGMC9QVDA5eC9yZkpwczJiV0xCZ2dWVXJGalJvcnllbzZPajFRUmhXRmdZeWNuSnVMcTZNbXZXTEtwV3JVcjc5dTFScVZSOC92bm45TzNibHc0ZE9paUxHSTRjT2NMbm4zK2U0N1VYTFZwa2MzL3QycldaT1hPbThucnUzTG5zM0xtVFZhdFdLZnMyYk5pUTQ0cm9ObTNhV0dWVVRFNU9adno0OFhUdjN0MW1rTC81cEdHalJvMVFxOVZLdW5hVEV5ZE9FQmdZU0d4c0xLZE9uYUpkdTNhQU1RVzdYcTlYSm5nVEVoS1lObTBhTGk0dXpKbzFTOG1la0pTVXhEdnZ2TU1QUC94QXUzYnRMQ2FDTDF5NHdOTlBQODNpeFl1VmllcXJWNjh5ZlBod3RtL2ZUdWZPblFrTkRTVWhJWUh0MjdjVEVCREEzTGx6bFFVbGVyMmU1T1JrcGIrbFM1Y1NFUkZCOSs3ZEdUeDRzUExaeS9MbHkxbTBhQkVyVnF6Z3JiZmVzcmkvM2J0M00zTGtTSXN5a3dBTkd6Ymt4SWtUU3ZZSWszMzc5cUhYNjNuaGhSZHNmaDFNdnZycUsySmlZdWpXclJ1REJ3OVdWblJuWldVcHE4VUJwazZkU254OFBQLys5Nzk1N3JubkFHTmd5Tml4WTltN2R5K2RPM2VtVWFOR2o3MVdZZGk2Ly94OExUZHMyRUJHUmdiRGh3K25TNWN1Rm4wQWhJU0VNR1RJRUpZdVhVcDBkRFRQUC8rOHhlZDNZV0ZoeE1URXNIdjNicVZ0Y2RpNmRTdGcvTDAxTWpMUzRtdmF1blZyaTBVNzVvNGRPOGJtelp2emRBM3pqQjBGcGRGbzBHZzB2UGJhYTBvcFVQTytmL2poQnlYaktzQnJyNzJXNndLc21UTm5VcTllUGM2ZVBVdG9hQ2dIRGh5Z1k4ZU9WZ3VFaEJCQ0NDR0tnOHpNL1VNVjlTK1RqMFoyLzVXWWY2RGg2T2hvRlN4Z2FtTjY0MlR5YUxEQW8zSTdYaGhGMWZlajlkRCtWc3hMRXBpdkRKR0FBU0dFRU1JbVIwODdYTXM2a0hiWHVPcktPTEdUOS9OVlpxdjY0eStrRStUbmthL3JlN280c1BYaloyZ3liZ2RKR2Ryc0pBRUZ6alNnc2ppMy83eWpWUEp6bzNHVk1vODlTd2doUk5GUTJUbWdjbkxIa0prQ2dDSGxMaXF6ckFPMmVQV1ppY3JSbWZSVHF3SFEzYjlHMnNHRnBCMWNpSDM1V3ZpK3Z5N1Axejk4K0RBelpzeXdlY3kwd25qVHBrMGtKeWV6Wk1rU2k0bERaMmRuTXMyRDBFR1p4RjJ5WkFrYWpZYmh3NGNybnhmczJiT0hsSlFVT25ic21LZXg3ZHExaXovKytJUE9uVHZiTERWZ3ptQXc1TG1tdTA2bm8zejU4dFN2WDk5aXYybGlPakF3ME9vWVdINkc0Tzd1VHUzYXRZbU1qRlF5Q2FTbnAvUEhIMy93Mm11djhldXZ2M0x5NUVrbFlPRDMzMzhIb0VtVEpvQXh3MEZhV2hwaFlXRVduNU40ZW5yU3FWTW5saTFieHFsVHB5d0NGOVJxTlI5Ly9MSEZaME9WS2xXaVY2OWVMRnEwaVAzNzl4TWFHcW9FY1R3NklhdFdxL0h5OGdLTXE3dlhyMStQdDdjMzc3MzNuc1c5OWV6Wms4V0xGM1BvMENHcmdJR0FnQUNiQzFBNmRPakFpUk1ubERHWTdObXpCN1ZhcldSdHRPWGF0V3NjUG55WUNoVXFFQllXWnBIKzNjSEJnWExsalA4ZXpwOC9UMVJVRkMxYnRsVCtub0V4YzJTUEhqMDRkdXdZaHc0ZEt0YUFBVnYzbjUrdnBlbHI4MmhtRHZQc25LWHQrdlhybkRoeEFpY25KNDRlUGNxbVRac1lNMmFNOHN5RGc0TXRzbXFZdTNmdm5yS3QxV281Zi81OGp0Y3hmWDlKU0VnZ01qSXl4M1oyZG5iVXFwV2RBY3YwRE9mT25jdUZDeGNZT1hJa1k4YU1ZZTNhdFZ5NmRNbG15WVdvcUNpV0xWdG04N05LYytIaDRSdy9mcHlGQ3hjeWVQQmcvUHo4Nk5XckY3Tm16V0xldkhsS2RoQWhoQkJDaU9JaU0zTkNpSktYbFpVZEpHQm5CMmJSMkJSVDNUOGhoQkRpbjZCTU5XY2xZQ0RmYy9TcTdJd0VpVmN6S2QvWUhUdW4vUFZTSThDRHRjTmE4ZnkwZmVpVXlZQkMxQ1pRWWN3MHBGS1JxZFhUZWNZK1RrL3NTSkNQUzY2bkNpR0VLRHkxWnpsMDk0d0JBL3FrdXhabENuTGkrWDlUY2F6MkRNbmJ2a1NmZUZQWnI3MFZoVUdUaXNveGJ3c08yclZycDB4cW0xeTZkSW01YytkeTgrWk5CZzBhaEtPakl6MTY5R0RGaWhWRVJrWXlhOVlzaGd3WmdxZW5KNm1wcWVqMWV1TGk0cFRKdUV1WExyRjgrWEw2OWV0bmtYRngwNlpOK1ByNjR1bnBTV3hzTEpBOVNYLzNybVU1aGdvVktoQVZGY1ZMTDcxRXhZb1ZyUUlHa3BLU0xQWmR2WG9WblU1bnNlL1NwVXRXOTZ2WDY5SHI5UlpsSEF1cVdiTm1SRVpHY3ViTUdaNTc3am5PbkRtRFZxdWxSWXNXWExod2daTW5UeXB0Zi8vOWR3SUNBcWhZc1NJQTU4NmRBNHdwNnMxWFFBTmN2SGdSZ0Z1M2JsbnNMMSsrdk0wSnp6cDE2Z0FvejlUUHo0LzY5ZXZ6KysrLzgrNjc3OUtuVHgvYXRtMXJrUlh4NnRXcnBLV2xVYVpNR1g3KytXZXJQaDBkSGEydUQ4Yk1Ecll5WUxScTFRcG5aMmNPSERoQVdGZ1lZRXp0SGhrWlNiTm16ZkR4OGJFNng4UVVUUEhzczg4Kzl1dGllbWJwNmVsV3p5d3BLUW13Zm1aRnpkYjk1K2RyMmE1ZE83WnMyY0ovLy90ZkxsNjh5Q3V2dkVLbFNwV0tkY3o1dFdUSkVtclZxa1ZtWmlhaG9hRVlEQWFtVEptUzcwVTNTVWxKREI4K1BOZDIrL2Z2Wi8vKy9Ua2U5L0R3WU5XcVZmejY2NjhjTzNhTVAvNzRRK20vZCsvZWhJYUc0dXZyUzFaV0Z1UEhqNmRjdVhKVXFWTEZvby93OEhDOHZiMlZjckcyWExod2dXKysrWVpldlhwWmxFam8zYnMzMjdadFkvcjA2WHorK2VjRnl2d3FoQkJDQ0pGWEVqQWdoQ2g1NldicGxGMWNJQzB0KzdWa0dCQkNDQ0Z5NUZYSmlWdkhVOUJuR1Fvd1IyL0ludHMzd1AyTDZmaUh1dVo3REcxcmxXWG1hMDh6NUtlSHFaQlZxa0xGREJqUE53WU54S1ZvNkRoOUwwZkd0Y2ZUcGZBVEtrSUlJUjdQenJNY3VudVhBZEFsM2NFK3NHNmV6bk91K3lMT2RWOGtNeXFjckJzUmFPOUc0L0wweTNrT0ZqQ1hucDVPV2xvYVo4NmNZZnIwNmJ6NDRvdUVoWVdSa1pIQnpaczNPWFRvRUptWm1iejk5dHNzV3JRSUx5OHZBZ0lDdUhYckZ2SHg4YnoyMm12ODlOTlB1THU3TTJuU0pJS0NnbmoxMVZlSmk0dmoyclZyK1BuNUVSTVRRMFpHQm0rKythYlY5VWVOR21YeGV2MzY5WFR2M2gxZlgxOTI3dHhwY2N6UjBaRjc5Kzd4NVpkZkt2czBHZzBHZzhGaW4zbUtjdlA3Qk9OazQrWExseTJPbVNhZDQrTGlySTZCOVlyOXBrMmJzbkRoUWs2ZlBzMXp6ejNIOGVQSDhmUHpJeVFraEVhTkduSDQ4R0d1WHIxSzJiSmx1WGp4SWkrKytLTFZ0VXlwMzIzUmFEUVdyM05haFc1YTlXeGVIbUw4K1BFc1hMaVFMVnUyTUdQR0RPYlBuMCsvZnYzbzBhTUhLcFZLdVg1c2JDekxsaTNMY1F5UEtsUEdkZ1lpWjJkbldyVnF4YzZkTzdsdzRRSTFhOVprNzk2OUdBd0dPblhxOU5nKzQrUGpnWnhyM1p1WXhuejY5R21yVWhBbWp6NnpvbWJyL3ZQenRYejY2YWY1NG9zdm1EZHZIcHMzYjJiejVzMDBhdFNJd1lNSEs4RWtwZW5jdVhQczNidVh6ejc3VFBsNzhjRUhINUNlbm82bnB5ZGcvSGVWMDNNMno1emc2ZW1aWTBrUWdPM2J0N054NDBiczdlMzV6My8rby9UL0tEczdPOVJxTmN1V0xhTml4WXEwYmR1V25UdDM4c2tubjFDMWFsV2xuU2t3WmVYS2xSYmZUeTVkdXNUKy9mdDU1NTEzY2d4SXVYZnZIdVBHamFOYXRXcFczNStjblowWk0yWU1JMGFNWU9uU3Bienh4aHM1M3BNUVFnZ2hSR0hKekp3UW91U1pseU53ZG9hVWxPelhrbUZBQ0NHRXlKRktEZDVWbkxnZi9mQm5hVDRuNmcycTdPYjNMNlRqWDhlMVFCUDlIM1NveHUvWEVsaXdOK2Jod1BMZmh3V3pGVk5SdDVMcC9zMUJkbzV1ZzUxYVZsSUpJVVJ4c3ZNS1VMYjF5WGNmMDlJMnAxclA0MVRyK2R3YjJqQmx5aFIyNzk1dE5SbStZY01HdG03ZGlwdWJHeSs4OEFJYk4yNmtUWnMyOU83ZG0rclZxMU9sU2hWMjdkckYyclZydVhQbkRnQStQajRzWHJ5WTJOaFlmSHg4Nk5tekoya1BBOVBIamgzTDNMbHpyVkt4Ly83Nzc4eWVQWnNwVTZaWXJKNTNkbmJPY1FMMTMvLytON0d4c2FoVUtpcFVxQURBZSsrOVIvbnk1UmszYnB6UzdzaVJJNnhldmRvaXhYMWlZaUlBNjlhdFk5MDYyNlViVnE1Y3ljcVZLM045ZGlFaElmajYrbkxtekJrQVRwdzRRYk5telFCbzNMZ3hBQ2RQbmlRb0tBaTlYay9UcGswdDdnL2cyMisvcFdiTm1ybGVDN0pUdUQvS2xBYmVWRzRBakNVdGh3NGR5dXV2djg2bVRadFl0V29WMzMvL1BXbHBhYnorK3V2SzlaczJiY3JreVpQemRIMTRmR25IRGgwNnNIUG5UdmJ0MjBmTm1qWFpzMmNQbnA2ZU5HL2UvTEY5T2prNUFkbUJBemt4amZudHQ5K21kKy9lZVI1elViSjEvL245V2pacDBvVEdqUnR6OHVSSlZxMWF4Y21USi9ud3d3OVp2SGh4anBQbWVXRmErZjVvbVJESURwVEp6Y3laTTZsU3BRclBQUE9NRWpDZ1ZxdjU1Sk5QbERiTGxpM0xVNUNKdmIyOVJTa0JjM3E5bmhrelp1RHY3MDlpWWlMNzkrOW41TWlSaisxdjhlTEYrUGo0Y1B6NGNhc2dJakNXcitqWnN5Y0xGaXpnNVpkZnBrYU5HbVJsWmZIMTExOVR2bng1WG5ycEpadjkzcjE3bDVFalI2TFJhUGpzczg4c3ZsK1loSWFHTW1EQUFCWXVYSWk5dlQzOSsvZlA5ZjZGRUVJSUlRcENBZ2FFRUNYUC9BMmpXV3BDeVM0Z2hCQkM1TTZudWt0MndFQStxWG00U2xHbFFwdGhJT21HQnMrS2pybWVaOHU4TnhzUmRUT0pneGNmZnNodW11OHB6Qnovd3dDSXZSZnU4ZmFpRXl3YTFLUVFuUWtoaE1pTjJqTjdaYlV1NlU2SlhydEhqeDYwYU5FQ0R3OFBQRHc4T0hic0dNdVdMV1AxNnRVNE96dWowV2dZTldvVUJvT0J0OTkrRzRBR0RSb0EwTDU5ZXhZdVhNanMyYk1KQ2dyQ3djR0J5cFVyVTc5K2ZZS0RnNmxZc1NJVksxWWtLQ2lJc21YTG9sYXJsVW01M3IxNzA3aHhZMjdlTkpaVEtGKyt2SkxlMzN4eTBoYWRUc2U0Y2VNd0dBektDdWFZbUJpZWZmWlppM2JObXplM21xdzJsVDU0Ly8zM3FWZXZuc1d4cEtRa1JvMGFSYTlldldqZnZyM1ZkVC80NEFPcmZVMmJObVhMbGkzOC92dnYzTHAxU3drWUNBd01wRnk1Y3B3OGVaTDQrSGdjSEJ4NCt1bW5sZk5DUWtJNGNlSUVFUkVSZVE0WXVIYnRHaGtaR1ZaMTFBOGVQQWhnYzNMVzI5dWIvdjM3MDZaTkd3WU1HRUI0ZURpdnYvNDZsU3BWUXExV0V4MGRqVWFqc1NoWFVGQU5HemFrVEpreTdOKy9uNWRlZW9tb3FDaGVlZVVWN0hQNWpLRjY5ZW9BSEQ5K25OZGVleTNIbE8rbThoWVJFUkdsRmpCZ1MwRytsaXFWaXNhTkc5TzRjV09tVEpuQ3JsMjdPSHIwS004Ly83eHlITEFLc0hrY0R3OFB3SFpaQmxOcGhOeFVyRmlSVjE1NTViR0JJUys4OEFKZHVuU3hlV3pmdm4yc1dyVXExK3Y4OXR0dlhMdDJqU0ZEaHBDVWxNU1NKVXRvMWFvVkxWcTB5UEdjeDVXMU1IbjU1WmZadkhrelU2Wk1ZZmJzMlh6Ly9mZGN2bnlabVRObjJzd3VFQnNieTZoUm8waEtTbUw2OU9rMlMzNlk5T25UaDlqWVdCWXZYa3hjWEJ4RGhnekpkNWtHSVlRUVFvamN5RzhYUW9pU2wxUEFnR1FYRUVJSUlYTGw1RzJIczgvREQ4RHpPVGx2QUl2Vi9QY3Y1RzNWbHkxMmFoVWJocmVtaXA5YmdjYVNteC8zWCtHckxkRkYyNmtRUWdnTGRsN1pBUVA2RWc0WXFGR2pCdFdyVjJmY3VIR01HemVPbjM3NmlZWU5HeXFUMGx1MmJPSGN1WE9NR2pYS2FqTE55OHVMb1VPSGN1UEdEV1VDOGZubm4yZkdqQmtNSFRxVS8vdS8vNk54NDhZRUJBUW9FMnRyMXF6aHpKa3pGcXZoVGV6dDdkbXhZd2ZoNGVHUEhiT2RuUjFqeDQ3bHdZTUhmUFRSUnl4ZnZoeTlYdi9ZeVVhVDZHamp6N1FHRFJwUXRXcFZpLzlNdGVUOS9QeXNqbFd0V3RYbVJMWXBhOEQvL3ZjL0hCd2NsR0FLZ0VhTkdoRVpHY201Yytlb1c3ZXV4VVMvS1NCaDJiSmx4TVRFV1BTcDBXZzRkT2lRMWJVeU1qTDQ5dHR2TFVvdG5EMTdsbDI3ZHVIaTRrSzdkdTBBU0VoSTROcTFheGJudXJpNEtNOE93TlhWbFpZdFc1S1FrTUM4ZWZPc3lqZEVSMGNUR3h1YjQzTzBSYTFXMDdadFcyN2R1c1hxMWFzQmNpMUhBTWF2UmZueTVZbUtpbUxGaWhVV3g5TFQwN2wrL2JyU3pzZkhoeU5IanJCcjF5NkxkZ2FEZ1QxNzl1UnJ2RVVsUDEvTGMrZk9XVDFyVjFkamFTcnpsZTJtZng4M2J0ekk4emdxVjY2TWc0TURwMDZkc2lpcGNlM2FOZGF1WFp1blBvWU5HMGFkT25VZTI4YmYzNTlhdFdyWi9LOWN1WEs1WHVQWXNXTXNXTENBNnRXcjA3VnJWL3IwNlVOd2NEQVRKa3pnOE9IRGVScG5UaHdjSFBqMDAwKzVlL2N1YjczMUZ0dTJiV1A0OE9FMmcya09IejdNQng5OHdJTUhENWc0Y1dLTzJSQk1WQ29WdzRjUHAzMzc5bXpjdUpFUFB2aUFTNWN1RldxOFFnZ2hoQkNQa3VXOFFvaVNaeDR3WUI3eEx4a0doQkJDaUR6eHFlYk16V09ta2o3NXJFdWdBdlRHUDFQdlpLRkoxdUhvVWJDZ3ZUSnVqbXo5K0JrYWpkMUJTcWJXMkxmaDRYZ0tFa0Nnd3VKMlB2N2Y3OVFzNzBIWHB4OWZXMWdJSVVUQm1BY002SkpMTm1BQWpLdjd1M2J0U3VYS2xmSHk4cUp4NDhaY3YzNmRDaFVxMEwxN2Q2cFZxMFptWmlZYk5teWdXN2R1eW5uYnQyL0h3OE9EalJzM1dxMjAxV2cwWEw1OG1Rc1hMaEFkSFUyelpzMm9XN2N1eTVjdnAxT25Uc3FxY25QdDI3ZG4rL2J0ZlBmZGR6UnMyQkJmWDk4Y3h4d2NITXpNbVRNWk1XSUVLMWFzb0VxVktnUUZCZVY2cjRjT0hjTE56YTNJNnNVM2JOZ1FlM3Q3VHAwNlpSRm9ZVHEyZWZObW9xS2lsT3dNSmlFaElmVHIxNC9seTVjVEZoWkdvMGFOS0YrK1BBa0pDWnc2ZFlvcVZhclFzbVZMaTNNQ0F3TTVlZklrQXdjT3BIYnQyaVFtSm5MaXhBa01CZ1BEaGcxVDB0ay9lUENBZDk5OWwvcjE2eE1TRW9KR28rSElrU01BOU96WlUra3ZMQ3lNYytmT3NXSERCazZkT2tXZE9uVndjbkxpNHNXTG5EOS9uaGt6WmhBWUdKaXY1OUcrZlh0V3IxN05saTFicUZhdG1wSVY0SEhzN096NDlOTlBHVDE2TkFzWExtVEhqaDNVcWxXTDVPUmtJaUlpNk4rL1B4VXJWc1RCd1lHUFB2cUljZVBHTVdYS0ZOYXRXMGRJU0FoWldWbWNQWHVXVzdkdThkeHp6d0hHOGcyVEprMmliZHUyeXI3aWtwK3Y1Y3FWSzRtS2lxSlJvMFo0ZUhodzQ4WU5qaDQ5U21CZ29FWEFTLzM2OVZHcFZLeGF0WXA3OSs2Um5wN09mLzd6bjhlT3c5WFZsYzZkTzdOKy9YcUdEUnVtbE1VNGNlSUVMVnEwWVBmdTNibmVpeWxMUVhIWnNtVUxzMmZQcGt5Wk12em5QLzlCclZhalZxdVpPblVxdzRZTlkvejQ4UXdZTUlDZVBYdmFMQTJRRnlxVkNuOS9mMkpqWS9IMjlyYjV2V2JGaWhVc1dMQUFEdzhQcGs2ZGFwVnRKQ2RxdFpwUm8wYmg1NEJtVUdVQUFDQUFTVVJCVk9mSGloVXJHRHg0TUQvODhBUEJ3Y0VGR3FzUVFnZ2h4S01rdzRBUW9tUnBOR0JLYldkbjkzQlM0U0VKR0JCQ0NDSHl4S3VLTXlybHM4d0NwQmxRWmYvOGpUOWY4Q3dEQURVQ1BGZzFwQVZxMHpCVXBsbi9Bakk3M1FEMC92WXdKMkllRkdxTVFnZ2hiRk9YWW9ZQmdFdVhMdkhiYjc5aGIyOVBpeFl0U0VwS1l0Q2dRYXhmdng2VlNrV2RPblc0Y3VVSzMzMzNuY1hLOVNOSGpqQmx5aFN1WHIycTdKc3hZd1lEQnc2a1c3ZHVEQjA2bElVTEYzTHIxaTI4dmIzNSt1dXZVYXZWREJ3NFVHbXYxV3FCN0JUc0gzNzRJUnFOUmlrMWtKTzdkKy95NjYrL2twQ1FRRWhJQ0Zldlh1WFZWMTlsM3J4NW5EbHpocXlzTEt0emJ0eTR3Ymx6NTJqY3VIRytKeVAxZWowNm5jNHF5NENycXl1aG9hSG85WHFsSElGSnc0WU5VYWxVNkhRNm1qU3hMdS96MWx0dk1XYk1HR3JVcU1IWnMyZlp2bjA3VjY1Y29XM2J0bno4OGNkVzdUMDhQUGo2NjYrcFdMRWkrL2Z2SnlJaWducjE2akY5K25RbHV3QVlNeVIwN05pUm16ZHZzbUhEQmc0ZVBFamx5cFdaTW1VS1hidDJWZHFWTFZ1V09YUG0wS1ZMRnpJeU10aTVjeWVIRHgvR3ljbUpNV1BHVUxkdTNYdzlJekJtckFnT0RpWXRMUzFQMlFWTW5ucnFLYjc3N2pzNmR1eElTa29LNGVIaG5EOS9ub1lOR3lvVDN3RE5talZqNXN5Wk5HL2VuT3ZYcjdOdDJ6WWlJaUtvVnEwYTMzenpqZEpPbzlHUW1wcks1TW1UK2Zubm4vTjlIL21WMTY5bDI3WnRLVnUyTEFjUEhtVGp4bzNjdW5XTFYxOTlsZG16Wnl0WklBQXFWYXJFUng5OWhLK3ZMM3YzN3VYZXZYdDVHa2RZV0JoOSt2VEJ6YzJOSTBlT2NPM2FOWVlPSGNvTEw3eFFaUGVha1pGQlltS2l6Zjh5TW15WDY3cDkremJqeG8zajY2Ky9wa0tGQ256enpUY1dHVXY4L2YzNThzc3ZDUXdNWk1HQ0JZU0ZoWEhxMUNsakNhOUhtTDVuUENvaElZRlpzMmJ4L3Z2dkE4WnNDYzdPemd3ZVBKaHZ2LzJXK1BoNHBXMjlldldvV3JVcWMrYk15WE93Z0lsYXJXYlFvRUdNSHorZWdRTUhTckNBRUVJSUlZcVV5bURyTnlBaGhDZ3VDUWxnU2xIbjZRbGx5b0RwUXg1Zlg2aGN1ZlRHSm9RUVF2eU54QjVKSWVHeThjUFJmT1lZc0tDeWcxcTkvTXdDRUFybW02M1JmTFQ4OThKMVlzNWdVTW9uK0xrN2NueDhCeXFieWg4SUlZUW9FZ1pOT25jbjFqZStzSGVpM0xpSUVyMytaNTk5Umt4TURJc1hMMWJxZkUrWU1JSFRwMC96ODg4LzQrYm1obGFyWmVEQWdmajUrZkhWVjE4QmtKcWF5cnZ2dm91ZG5SMXo1ODdGMWRXVmI3NzVCb1BCd0ZOUFBjVlRUejFGNWNxVlVhdlZSRVZGTVhUb1VFYVBIazJGQ2hXSWlvckMyZG1aYmR1MmNmNzhlZGF0VzZlc3psKzVjaVVKQ1FtODlkWmIyTm5ac1dIREJoWXVYTWlLRlNzNGVQQWdlL2JzNGVqUm81UXBVNFkzMzN5VEYxNTRnZHUzYjdObXpScDI3OTdOZ3djUFVLdlZCQWNIRXhnWWlMKy9QNE1HRFdMaXhJa2NQWHFVYjc3NWh0RFFVS3ZuY1AvK2ZmcjA2VU5ZV0JpdnZQSUtxMWF0SWpFeEVVZEhSLzc4ODA4T0hEaWdIQk4vZlZsWldVeWJObzI5ZS9mU3RXdFhxVG1mVCsrKyt5NmhvYUVNR1RKRTJmZnl5eStUbXBxYTY3bWJObTNDMGRHUm1KZ1kxcXhaUTNoNE9GcXRsaTVkdXZEZWUrOVpCRWVZeTh6TVpQNzgrYXhmdng2QWdJQUFPblhxUkk4ZVBkaXlaUXYzNzkvbjVNbVRYTHAwaWVYTGwrUHI2OHVaTTJmWXRHa1RCdzhlUksvWDA3dDNiLzcxcjMvaDZPaEllbm82YytmT1pjdVdMYWpWYWxxMmJFbjc5dTFwM2JvMUJvUEJacGtSODN0OTdybm5HRFpzV0Q2Zm5CQkNDQ0ZFd2NseVhpRkV5VEovZytmcUN1WVIycEpoUUFnaGhNZ3puMnJPU3NBQUQrZlc4eGNKYkF3ek1Pamd3ZVVNZkdvNDUzckc0d3gvb1FZUk54TDVjZitWUXZXalVLbVVvSUc0RkEwZHArL2p4UGdPZUxvNEZFMy9RZ2doVURtNm9ITDJ4SkNSQk5wTURHa1BVTG1XS1pGckh6dDJqS05Iai9MUlJ4OHB3UUlBL2ZyMTQrREJnNXc2ZFlwbm5ua0dlM3Q3K3ZYcng5YXRXMGxNVE1UTHl3czNOemMrK2VRVFJvd1l3VysvL2NhLy92VXZoZzhmYnZNNnRXclZZczZjT2RTb1VZT2pSNDh5ZCs1Y0FEdzlQWG4zM1hjdFV2bjM2dFhMWmg5MmRuWnMzTGdSblU3SFJ4OTlSTHQyN1pReEJ3UUVFQllXeHJ2dnZzdUZDeGVJaUlqZzRzV0xYTDkrblZxMWF1SG82SWhHbzZGNTgrWTJnd1hBdUhMWXpjMU42VE1tSm9idDI3Y0RLSmtXbm4vKytYdytZVkZhVFBYczFXbzF1M2Z2cG1mUG52a3VzZkFrYzNCd3dON0c1ME5kdW5UaHhSZGZ0SG5PbmoxN1dMbHlKUUIvL3ZrbllXRmg2UFY2bm43NmFkNTY2eTFxMWFyMTJHczZPVGt4Wk1nUU9uYnN5TEpseXpoMDZCQzNiOS9HeGNXRlM1Y3VFUjRlanBPVEUvLzNmLytIbjU4ZmNYRnhUSnc0a2N6TVRMcDA2VUt2WHIwSUNBaFErbk54Y2VHamp6N2lwWmRlNHBkZmZtSC8vdjFLdG8vSEJRc0lJWVFRUXBRV3lUQWdoQ2haMGRHUW5HemNybG9WVWxMZ3pzUFVsNEdCWVBZR1N3Z2hoQkNQZDNIOUF6VEpPdU9MZktZWk1HL3U2SzZtK2tzK2hSNlBUbStnL2RTOTdMMWdTbDlibU53SDFsMjBxZWxQK0NmUDRtQW5xL1NFRUtLb3hNLzlQN1EzL3dEQTU5MlZPQVRWTDVIclptUmtzRy9mUGpwMDZHQzEram8rUGg1ZlgxL2x0VjZ2dDdsQys4U0pFelJzMkxCRVZtL250aXI0Y1ZKU1V0Qm9OUGo0NVAxbnJha1VnVnF0TG5CTmRWRzY5SG85TjIvZUpDZ29xTFNIOHNRNWNPQUFaY3VXcFVhTkdnVTYvOGFORzFTb1VFSDUzbUxyMy8vRml4Zng5L2ZIMjlzNzEvN3UzcjFyVVFwQkNDR0VFT0t2UmdJR2hCQWw2L1JwME91TjIvWHJ3NDBiWUtyblZxa1MrUG1WM3RpRUVFS0l2NW40OCtuY1Btbk0zbU9Xd1Q5UFZDcVZSWDNXeWgyOGNDdFgrTlg3U2VsWk5CKy9rNmhiRHdNRTh6c3dLeXBBanlscTROWG13ZndTMXV5eFp3Z2hoTWk3aFA4TkpmT1ByUUI0OWZvYTUzcGRjemxEQ0NHRUVFSUlJY1EvaVN6TkVVS1VuTXpNN0dBQkJ3ZGpDUUlwU1NDRUVFSVVXSm1xenNycWU1V0tmTlVrTUFZTFpKOXcvMEo2a1l6SjA4V0I3YVBhNE9mdWFEYXd3akNBSWJ1UFpVZXVNWFoxWkNIN0ZFSUlZV0pmSm52MXMrN0J0VkljaVJCQ0NDR0VFRUtJMGlBQkEwS0lrcE9hbXIzdDVtYjhNeXNyZTUrRDFDUVdRZ2doOGtQdG9NSXIyRWw1YmNqMzNIejJDVW5YTldnejlFVXlyaUFmRjdhTWZCWVhoeUpLb2Z6SWZVMWNGOFd5d3pLcEpZUVFSY0hPSjFqWjF0Mi9Yb29qRVVJSUlZUVFRZ2hSR2lSZ1FBaFJjbXdGREVpR0FTR0VFS0pReWxSM1ZyWlZCc09qYyt2NWN2OUNSdUVIOUZEakttWDQ5WU1XbHVNcGRERzA3QTdlL09FWWU4L2ZLMnlIUWdqeHhMTXJVMUhaMWoyUWdBRWhoQkJDQ0NHRWVOSkl3SUFRb3VTa3BHUnZTOENBRUVJSVVTVGN5am5nNlBGd0piOUtoU0cvcy9KbXplOUhweGZCcEg2MnJrK1haMnJ2ZXRrN0NsdWR3S3lETEoyQjd0OGNJT3BtVW1FN0ZVS0lKNXFkV1VrQ3JXUVlFRUlJSVlRUVFvZ25qZ1FNQ0NGS2hrNEhhV25acjkzY3dHQUF2Vm5xWTdzaVNsc3NoQkJDUEdGOHpMSU1HUEpibDBDRkVpU2cweGhJdkpwWmRBTURScjFZa3dIUFZDN1NQazNqVGNyUTBuSDZQbTRuRmwxbUJDR0VlTktveXdTQnl2anhrRDd4RmdhZE5wY3poQkJDQ0NHRUVFTDhrMGpBZ0JDaVpDUW5aMjk3ZUlCYURWbFoyZnNjSEVwK1RFSUlJY1EvUkpscXpxYTVIbFFGV2NXdnlrNHJFSDhodldnR1plYUh0eHJUcHFhLzJaNUNwakZRWVF3OEJHNDhTS2ZUbC90STErZ0sxNmNRUWp5aFZHbzc3SHl6QTd2MFVwWkFDQ0dFRUVJSUlaNG9FakFnaENnWmp3WU1nSlFqRUVJSUlZcUkya0dGWjdDVDhqci8wL0ZxNVp6ME9DMlppVVU3K1c2blZyRitlQ3RxbFgvNE93QXFaY0svd0ZRcTVVYlBYaytrOTV6RDZBdmJweEJDUEtIcy9VT1ViWjBFREFnaGhCQkNDQ0hFRTBVQ0JvUVFKY004WU1EVDAvaW5lY0NBWkJnUVFnZ2hDc1duUm5aWkFwWEJnSEVaZmw0Wk1BOHppSThxK2l3RG5pNE9iQi9WQmo5M1IrT09BcVZDZUZSMkh4dlAzT0tEcGFlTG9FOGhoSGp5MlB0VlViYTE5eVZnUUFnaGhCQkNDQ0dlSkJJd0lJUW9mbG90cEQrY2VGQ3J3ZFhWdUcxZWtrQXlEQWdoaEJDRjR1cnZnS09IbmZHRlNvVWhuM2tHVklic3lmZUVtQXowV1VXL1dqL0l4NFV0STUvRnliNkkzb2FvREJicEZPYnV1c3pNYlJlTHBtOGhoSGlDMlBsVlZiWjFjVEdsT0JJaGhCQkNDQ0dFRUNWTkFnYUVFTVh2MGV3Q3BoV0ZrbUZBQ0NHRUtGSytOWjNOWHVWendqODd3ejhHUFR5NGxGRlV3N0xRdUVvWmZubXZtV1grZzhMRUpxaXdLRzh3WXZrWjFweU1MVVNIUWdqeDVERXZTYUM5YzZFVVJ5S0VFRUlJSVlRUW9xUkp3SUFRb3ZnbEptWnZlM2hrYjB1R0FTR0VFS0pJZVllWWxTWElWMG1DaCtlWVRiemZqeTc2c2dRbVBab0U4VVd2dW1ZWHBwQkJBOWtkNkEzUWQ4NFJqbHlLTDh3UWhSRGlpV0pmcm9heW5YWDdmQ21PUkFnaGhCQkNDQ0ZFU1pPQUFTRkU4VElZSUNFaCs3V25aL2EyWkJnUVFnZ2hpcFRhUVlWM2lGTWhPc2grZTZCSjBaTnlNK3N4alF0bmROZW5HUEJNNWV3ZCtZOXZlRVIyQnhxZG5pNWY3ZWZTblpUQ2RpcUVFRThFbGFNcmR0NkJBQmpTRTlHbjNDdmxFUWtoaEJCQ0NDR0VLQ2tTTUNDRUtGNHBLYURUR2JjZEhjSFpMRld5WkJnUVFnZ2hpcHhQZFpmc0Z3WUQrWnFKTjFndTg0Ky9VSHhaQmdCK2VLc3hiV3I2bTEyL0NEcDllQThQMHJMb01HMHZjY21aUmRDcEVFTDg4OWtIMUZTMnRiZWpTM0VrUWdnaGhCQkNDQ0ZLa2dRTUNDR0sxNE1IMmR1K3ZwYkh6QU1HSk1PQUVFSUlVU1JjL094eDhyWXp2bEFWTHRkL3lrME5XYW42b2htWURYWnFGZXVIdDZKNk9YZmpEaFZXUVF2NXAxTDZ1QnFmUnFjdjk1R3UwUld5VHlHRStPZXpML2VVc3EyOWM2RVVSeUtFRUVJSUlZUVFvaVJKd0lBUW92Z1lEQkl3SUlRUVFwUUM4eXdEaGtJdTI3OGZYYnhaQmp4ZEhBZ2YxWVp5bmc5TEthZ0tXWnRBOWJDUGg3ZDk2bW9DUGY5N0NIMmhBeEdFRU9LZnpTTER3QjNKTUNDRUVFSUlJWVFRVHdvSkdCQkNGSi9VVk5CcWpkdXVydUJrVmxQWllNZytCbEtTUUFnaGhDaEMzaUhaSllCVUQvK1hMMmFUOWc4dVpSVFZzSEpVeWMrVjhGRnRjSE8wSzdwT3pXNTU4OW5iaEMwK1ZYUjlDeUhFUDVCRCtkcktkcFprR0JCQ0NDR0VFRUtJSjRZRURBZ2hpazk4ZlBhMmo0L2xzVWVEQlFxN21sQUlJWVFRQ3JVOWxLbWFIVFNRN3l3REJvT1MxbCtuTVpCd3VmaURCdXBXOUdMdHNGYllXZnhPVU5pc0FObm56OS96SjE5dWxna3dJWVRJaVoxdkpWUk94aEl4a21GQUNDR0VFRUlJSVo0Y0VqQWdoQ2dlT3QzakF3YWtISUVRUWdoUnJNcFV6dzRZd0dESWI0NEJ6SmZveDBjWGY4QUFRSWM2NVZnNHFQRWpZeWhNMElEbFhYK3k0aXhyVHNZV29qOGhoUGhuY3dpcWI5elFaYUdMaXluZHdRZ2hoQkJDQ0NHRUtCRVNNQ0NFS0I1eGNjcktSTHk4cklNQ0pHQkFDQ0dFS0ZZdXZ2YTQrRDRzK2FOU0tUK1c4MHlGOHJNODQ3Nlc5RGp0NDlzWGtUZGFWK2J6bDJvOU1wRENNaWovMzNmT0VZNWNpbjk4Y3lHRWVFSTVCSVlxMjFrM0kwdHhKRUlJSVlRUVFnZ2hTb29FREFnaGlwN0JBSGZ1Wkw4T0NMQnVJd0VEUWdnaFJMSHpxVzVlbHFBZ3pMSU1YRWd2OUhqeWFzSXJvZlJwVnJFSWU4eStENDFPVDVldjluUCtWbklSOWkrRUVQOE1Eb0YxbFczTjFaT2xPQkloaEJCQ0NDR0VFQ1ZGQWdhRUVFVXZLU2s3SU1EVkZkemRyZHRJd0lBUVFnaFI3THlxT0tOMk1FNldxd3FTM1YrVlBkR2VlRFVUYlVaaHlnUGt6MC92TnFWRG5iTFpPNHJpMGc4ekpqeEl5NkxEdEwzY1NTeVpVZ3RDQ1BGMzRWQzVpYktkSlFFRFFnZ2hoQkJDQ1BGRWtJQUJJVVRSaXpXckRWeSt2TzAyR2szMnRnUU1DQ0dFRU1WQ3BRYnZFS2RDOUdDdzJIeHdzZVN5RERqWXFWbjdZU3ZxQm5rWmQ1aEtKQlFxY0VDbEJBM0VQa2puK2VuN1NNMHNtVklMUWdqeGQ2QjJMWU9kYjJVQXRIZWowV2VrbFBLSWhCQkNDQ0dFRUVJVU53a1lFQ0lIQnc0Y0lDRWhJY2ZqZi83NUo3dDM3eTdCRWYxTnhNZEQrc1BKQkVkSDhQS3kzYzQ4dzRDalkvR1BTd2doaEhoQytkWndVYllObUNmbno3LzQ2UFNpV2VtZlIyNU85b1NQZXBiQU1nL3ZvVUJwRXN5b0h2YnhzSXVJRzRtOFBPc2dPbjBKM3BRUVF2ekZPWnF5REJnTWFLK2ZLdDNCQ0NHRUVFSUlJWVFvZHZhbFBRQWhpa0p5Y2pMcDZlbG90VnEwV2kwNm5ZNnNyQ3psei9UMGROTFMwa2hQVHljMU5aVzB0RFRsOVljZmZvaWRuWjFGZjZtcHFVeVlNSUd2dnZxSzhQQndxbFdyUm9NR0RTemFIRDU4bU45Kys0MjJiZHZtZTd3WkdSbGtabWJtcWExS3BjTFQwMU41ZmUzYU5lN2N1WlB2YTlhcFV3ZFhWOWQ4bjVjdk9oMWN2NTc5dW1KRmkxVEdGc3d6REVqQWdCQkNDRkZzSEQzdGNQVjNJTzFlbHZsY2VaNnBBRDBHVktqUVpSaEl2SktKVjVYQ1pDM0luM0plem16LytGbWFUOWhKY29ZMmU4Sy9NSkVQWnVmdStPTXVieTg2d2FKQlRYSnVMNFFRVHhESHlrMUlQN2tTQU0zVlV6aFdmN2FVUnlTRUVFSUlJWVFRb2poSndJQW9FbEZSVVF3ZE9wU1dMVnN5ZnZ4NFpmL01tVFBadEdtVFJWdDNkM2ZLbHk5UGd3WU42TmF0R3dFQkFUYjdIREJnQURkdTNMQjVyRjY5ZW56MTFWZks2NTkvL3BuVnExZm5PazVIUjBkY1hGd3Mvb3VQajZkczJiSVc3YzZkTzRlRGd3TlBQZlVVUC96d0ExdTNibVgrL1BsV2dRV1BPbnYyTEpzMmJXTElrQ0ZrWm1hU2xKUmsxY2JPem80dFc3YXdhdFdxWE1jTDRPenN6SVlORzVUWDY5YXRZLzM2OVhrNjE5eThlZk9vV3JWcXZzL0xsMXUzakVFRFlNd3M0TzJkYzF2ekRBTlNra0FJSVlRb1ZqN1ZuVW03Wi96WmF6RGtITTluaTNGdVB2dUUrQXZwSlJvd0FGQTcwSk9OSDdXbXc3UzlaT2tNRHlmOEN4azFZSGI2ai91dlVON2JtY2s5NnhaK3NFSUk4VGVuWkJnQXNxNmRLTVdSQ0NHRUVFSUlJWVFvQ1JJd0lFcEVsU3BWOFBiMlJxL1hrNUtTd3BVclY3aDQ4U0tyVnEyaWI5Kyt2UDc2NnpsT3h0ZXJWOC9xV0VoSWlNWHIzcjE3MDZwVksrenQ3YkczdDhmQndVSDVjK3pZc1ZTdlhwMFJJMGFnVnVldENzZkpreWQ1NnFtbmNIQnc0Ri8vK2hlZmZ2b3BHelpzb0c3ZHVuejg4Y2NBYURRYU1qTXplZVdWVndCbzJiSWxVVkZSdUxtNTRlcnF5b0lGQzZ5Q0pRRGMzTnlZTTJjT1RacGtmd2dURXhQRHZIbno2Tm16cDhWK0lNZm5zbURCQXB5Y2N2K3dQanc4bktWTGwrYnB2Z3NsTVJGTW1RL1VhcWhVS2VlMkJnTm96ZW9GMjh1M0lpR0VFS0k0ZVZaeXd1NWtDcnBNUTc2Q0JjeVo1dGZUNDdWa1BORGlYS1prZjM0L1c5T2ZKZTgwNWRXNVJ4L3VVZVUvK3NIY0kwRUhYMnc0VDFBWlY4TGFGM09BcFJCQy9NV3B2UU94SzFNUjNZUHJhSzcvamtHWGhjcE9ncnlGRUVJSUlZUVE0cDlLWnVsRWlYampqVGRvMWFxVjhqb3JLNHNEQnc2d1lNRUNsaTFieHUzYnR4azllalFxR3gvNGpoOC9IbmQzOThmMjcrdnJpNit2cjgxajl2YjJxTlhxUEFjTEFCdzhlSkIyN2RvQjBLUkpFNnBXcmNyV3JWdnAwS0VEbzBhTkFtRFBuajBjUG54WWViMXQyelp1M0xqQmQ5OTloMXF0cG4vLy9uVHIxZzJBOTk5L244NmRPOU90V3pmVWFqV0JnWUVFQmdZcTE3dHk1UW9BblR0M0pqZzRPRTlqTEZ1MkxDNHVMcm0yOC9Ed3lQTjlGMWhhR2x5K25QMDZNUER4V1FNZUxVZFEwQS82aFJCQ0NKRW5LalY0aHpnVEg1VU9GR3h0dnNyc3BMaW9kSUphbHNEdkdJL28xenlZNi9IcGZQTHIyWWVES214NUFzdnpQL2pwRklFK0xuUnZVS0h3Z3hWQ2lMOHhwNXB0U1R1eUZMU1phRzlINFJCWXI3U0hKSVFRUWdnaGhCQ2ltRWpBZ0NnVkRnNE90RzNibHNhTkd6TjgrSEIyN2RwRi9mcjE2ZEtsUzc3NzZ0Ky92ODNVL3lhWm1abGN2bnlaUFh2MjVOZ21ORFNVS1ZPbUFCQWRIYzN0MjdjcFU2YU1jdnl6eno2amJObXlPRG82MHJ4NWN3QXVYNzdNc1dQSGFONjhPU2RQbnVUUW9VTU1HalJJU2Z2djcrK1B2NysvMG9lUGo0OXlMQ01qZ3dNSERpakhEaHc0Z0tPakk5SFIwVVJIUjF1TXJVT0hEbmw5RktWRG80SG9hT01LUHdBWEZ6QzdiNXVrSElFUVFnaFI0bnlxWlFjTUdDZkpWUTgzOGtpZDNUenhTaVlCRGQyeGR5NzVvTDlSTDliazh0MFU1dS81MDdpanNFTXdPMTl2Z0Y3L1Bjek8wVzFvWGNPdmtCMExJY1RmbDFPTk5zYUFBVUFUdlU4Q0JvUVFRZ2doaEJEaUgwd0NCa1NwOHZEd1lNU0lFUXdkT3BTZmZ2cUp6cDA3Mjh3eThEaGhZV0ZrbVU5QVA3Um56eDRPSFRvRWdNRmdRS1BSMExselorclhyMi9WMXR2Ylc5azJsUkV3R0F5a3B4cy9WUGZ6ODhQUjBkSG05V05qWTVrNGNTTFBQUE1NdlhyMXl0T1lrNU9UbVRadEduWjJkaGFaRDc3KyttdGxXNmZUb2RmcmN3d1lPSExrU0k1ak1oY1RFNU9uTVJYSXZYc1FHd3M2bmZHMW95TlVxNVo3eG9CSE13d0lJWVFRb3RnNWV0cmhGdUJBNnUyc2g3RUNodnhOdGh2TUtnQVk0TUhGZFB6cnVoYlRhQjl2N3BzTnVYRS9qYzFuYjJjUHJ0Q1JBOFkrTkRvOVhiN2F6NkhQMnhFYTVGWElQb1VRNHUvSm9Vb3pjSENCckhUU3o2ekRyZTBIcFQwa0lZUVFRZ2doaEJERlJBSUdSS21yVmFzV0ZTdFc1UHIxNi96NTU1L0tLdnk4YXQyNnRjWHJpSWdJbGl4WlFsUlVGR0ZoWVlTSGh4TWNISXlYbHhkcjFxd2hMaTZPSGoxNjBLQkJBNnUrVWxOVDJiVnJGd0IvL1BFSDMzMzNIV0FNYkZpOWVqVVRKa3pnK1BIakFHaTFXclJhTFFNSERrU24wM0hvMENHbEJFSE5taldaTVdOR3JtUC85Tk5QZWZiWloyMGUrK1dYWDFpOGVIR081Mzd4eFJlNTlsL2tNak1oT2RsWWdpQTVHVEl5c284NU8wUE5tbUNmaDI4cm1abloyMDVPUlQ5T0lZUVFRdGprVTkyRjFOc1BBeTFWK1o5a040OEpqSTlPeHovVXRmRHo5QVdnVnFsWU5hUWxyU2Z0NHRUVkJCNHRMVkF3S2lVaUlqbERTNGRwZXpuMm53NEUrNVpPVUlRUVFwUW1sYjBqVGpXZUpmT1BiZWp1WDBWNzl5TDJaYXVYOXJDRUVFSUlJWVFRUWhRRENSZ1Fmd2toSVNGY3YzNmRHemR1V0FVTVRKZ3dBVHM3TzR0OS9mdjNKelEwVkhtZG5Kek12bjM3MkxadEcxRlJVVFJyMW96NTgrY1RHQmpJamgwN2NIUjA1UDMzMzZkTm16WXNYTGlRVWFOR0VSQVFRUFBtelduVXFCSFZxbFhEejgrUDFhdFhLNnYycTFTcFFwY3VYVGgwNkpBU1JOQy9mMys2ZHUwS3dLVkxsMWk0Y0NHMWE5Zm10ZGRlc3hpZm01dGJ2cC9CcUZHamFOcTBLVDE3OXN4VCs3VnIxK0xzN0p4cnUvWHIxeXVCRDRWeTd4NWN1MmI3bUw4L0JBV0JXYmFFeDVJTUEwSUlJVVNwOEFoeXhNNUpoUzdUT0x1dVpBeklJeFdneDRBS0Zib01BNGxYTS9HcVhEckJmeTZPZHV3Yy9Sek54Ky9rd3Uza29nbGNNSHNZZDVJeWFUZDFEeWZHUDQrM3E1UlFFa0k4ZVZ6cWRpWHpqMjBBWkVSc3dyMzlzRklla1JCQ0NDR0VFRUtJNGlBQkErSXZ3VFR4bldHK1l2MmgwNmRQVyszcjNMa3pBQmN1WE9EYmI3OGxPam9hdlY1UDQ4YU5tVEZqQnZYcjF5Y2xKY1hxdkRwMTZ2RDExMTl6OXV4Wk5tL2V6T2JObTFtN2RpMEFNMmJNNExmZmZxTi8vLzRzWDc0Y056YzNHalpzeURXelNYSlRNTU8rZmZ0WXVuUXBMVnEwNE5OUFA4MVRhWURjWExwMGljcVZLK2U1dlZxdHRncWtzQ1cvSlI1eVpPTjU0dWdJVmFxQXUzdisrakxQTUNBQkEwSUlJVVNKVWFtaFREVVg0djVJTTc3TzUvbkdNSVBzcytJdnBKZGF3QUNBdDZzRHUwYTNvY2wvZG5BendmcjN5QUo3bUszZzh0MVVPbjI1ajcyZlBvZXpRKzYvZHdraHhEK0o0MVB0VURtNllkQ2trbkZXQWdhRUVFSUlJWVFRNHA5S0FnYkVYMEp5Y2pKZ1RQMy9xRFZyMXVDZXc0UjBwVXFWVUtsVTlPblRodzRkT2hBY0hBeEFXbG9hZ3dZTm9rNmRPbno1NVplb0gxbjVYcTllUGVyVnE4ZXdZY09JaUlqZzZ0V3JWSzVjR1E4UEQ3cDM3ODd5NWN0dFhpODFOWldGQ3hleVljTUdBRTZjT0VHUEhqMHMyb3dlUFpwV3JWcmw3d0g4SGZqN2cwNEhkbmJHOGdNdUx1RHRYYkMrekRNTVNFa0NJWVFRb2tUNVZIZFdBZ2FNVkJobnlQUGhZV3FDOURndEdRKzBPSmNwdmJjVkZjcTRzR3YwY3pTZnNKT0V0SWZsRmdwYm5rQ1YzY214UCsvemY3TU9zZkdqMXRpcFM2SCtnaEJDbEJLVm5RUE9kYnVRZm5LbHNTekI3U2pzQTJxVjlyQ0VFRUlJSVlRUVFoUXhDUmdRUlVLbjB3RllUY3puMWZuejV3R29WcTFhdnM2enQ3Zm4xVmRmQmVEbXpadmN2SGtUTUdZQWlJK1BKeVFraElpSWlGejdxVnExS2w1ZVhuenh4UmM0NVRDQkhSMGR6ZGl4WThuSXlNREZ4WVdPSFR2U3NXTkhpemFEQnc5V25rVis2WFE2SEJ6eW51NTIrL2J0ZVdvZkZSVlZvUEZZY1hlSGZINTliRElZSk1PQUVFSUlVWW9jM05TNFYzQWc1V2FXMmNSNFBwbGxNSXFMU2llb3BYWFFaMG1xV2Q2RGJSOC9TN3NwZTBqVjZCN0dRT1N6M29LVjdITzNSdHptelIrTzhkTzd6UW85VmlHRStEdHhiZkVtNlNkWEFwQjI5QmM4WDVwVWJOYzZjZUlFWmN1V1ZSWUNtRXRKU1dITGxpMjg4TUlMTmhjYVBPcjI3ZHQ0ZTN2YkxPT1hrWkhCalJzM3FGeTVNdmIyZWZ0WUxDc3JLOGYzMzFsWldlaDB1anlWREJSQy9EV2xwYVdoMVdyeDlQUzBlVHdqSTRQTXpFdzhQRHh5L2V6enlwVXIyTnZiRXhRVWxHT2JTNWN1Y2ZmdVhWcTJiRm1nOGU3YXRZdFZxMVl4ZGVwVVBEMDl1WHYzTG5aMmR2ajYraGFvUHlHRUVFSUlDUmdRUlNJaElRRUFOemUzZko5NytQQmg3dCsvVC9YcTFTbGJ0bXkremsxTFMyUHk1TWtXK3pRYURYcTlIaWNuSi83M3YvOVpuYVBUNlpRMys2YVUvcjYrdml4ZXZKaUtGU3ZtZUsxeTVjcmg3Ky9QcUZHaitQZS8vNDJmbng4MWF0VEkxM2h6a3BXVlJWcGFXcDQrK0RCWnNHQkJudHBwdGRxQ0RxdDRtSS9IM2g0S0dHUWloQkJDaUlMenFlNWlEQmdBQ3JRYzN5d3BRZUtWVE1vM2RzZk9zWFJYM3pjTjhXSDk4TlowK25JZld2M0RZSUhDWmhvd08vL25ROWNJOW5WbGNzKzZSVEJhSVlUNGU3QXZWeDJId0hwa3haNGwvZFJ2dUxVSnc4NDdzTWl2bzlWcW1UOS9QdDdlM2t5ZlB0M3ErSU1IRDVnL2Z6NHRXN2JNMC92bWFkT21vZEZvbURObmp0V3hnd2NQTW5YcVZLWk9uVXFqUm8xeTdVdW4wL0hxcTYveTVwdHY4dUtMTDFvZFg3Um9FZHUyYldQMTZ0VzU5cFdVbElUQlVJQkFQY0RKeWVrdkhaUXdjdVJJYnQyNnhlelpzMHQxMG5MZnZuMU1uRGlSUG4zNk1HalFvRkliUjNHNGYvOCtmZnIwb1U2ZE9zeWNPVlBaLzFkNTluOVhxYW1wdlBubW05U3VYWnZ4NDhmYmJETml4QWhTVWxMNDhjY2ZjKzN2cTYrK3dzZkhKOGUrQURadTNNaWVQWHVVTXFuNWxaQ1F3TVdMRjVYUC9DWk5tc1RkdTNjWlAzNDhOV3ZXTEZDZlFnZ2hoSGl5U2NDQUtCS1hMbDBDb0hMbHl2azZMeTR1amxtelpnSHc1cHR2NXZ1Nm5wNmVTbmtBZ1BqNGVNTEN3cWhhdFNwZmZQRUZxa2RXbFdrMEdvWVBIMDVDUWdJTEZpekF4Y1VsejlmeTh2TGl2Ly85ci9MNjJyVnJIRGx5Sk0vbnA2U2tjUERnUWM2Y09tQ25hQUFBSUFCSlJFRlVPVVB6NXMwdGpzWEV4QURZWEVtUmsxOS8vVFZQNDErN2RxM05EMGxLVFlaWmZXSEpMaUNFRUVLVUNvOUFSK3lkMVdnejlHVFAvdWRqWnQxZ3RvRGZBUGN2cE9OZjE3VjRCcHNQN1dxWFpWbFljL3JNT1d5TVp5aHNESU5aYVFLQUx6YWNKOFRmbllGdHFoU3lZeUdFK1B0d2FkcVByRFZuUWE4amRlODhQRithV0NUOVRwa3loZVBIanl1dk5Sb05NVEV4dlBMS0t4YnRsaXhab2t5eVAvb2UzNWFvcUNnaUl5TVpPM1lza0wweTJHVHYzcjE0ZUhnUUVoSkNZbUtpeGJrcWxjcHFoWEZFUkFRSkNRbFVxVkw0Ny8xOSsvWWxLeXNyOTRZMjlPelprM2ZmZmJmUVl5Z09XcTJXQ3hjdWtKR1J3ZDI3ZDJYU3VnVDluWi85ekprejJiUnBVNDdIdzhQRGxlMEJBd1p3NDhhTng1WXR6YTNkbkRseldMdDJMZlhyMTJmS2xDbEsxcENGQ3hlU2tKQkF2WHIxTEw0bkFRUUVCQkFURTBOMGREUmR1blRoNU1tVFZ0ZXNYTGt5L3Y3K2Vicm40dEsvZjM4bVRwekl5SkVqR1RkdUhJMGJOeTdWOFFnaGhCRGk3MGNDQmtTQmFiVmE3TzN0dVhQbkRwczNiMGFsVXRHcVZhczhuWnVWbGNYZXZYdVpQMzgrRHg0OG9HL2Z2alJ0MnJSUTQ5SHBkRXlhTklrSER4NFFFQkRBK2ZQbnFWbXpwcElxTENNamcyblRwbkh4NGtXKytPS0xmQVVMbUZ5OGVKSHExYXNEY1B6NGNhS2pvM05zZS9mdVhTSWpJNG1NakVTdjE3Tm16UnJXckZtRGk0c0xvYUdoRm0xMzc5NE5VT3B2TUVxRWVjREFYM2gxaEJCQ0NQR1BwZ0tmR3M3Y1BadVd2YU1BZlpqRVI2ZmpIK3BhK0FuNkl0Q3JhUkIza3hyd3dVK25zM2NXS3RPQVphYUNkMzQ4Z2IrbkU5MGJWQ2pjUUlVUTRtL0N1WDUzVW5iT1JKOTBoL1JUcTNCcjgxNlJaQmtZT0hBZ2ZmdjJ6YldkbTVzYjhmSHhRTjdLSUM1ZXZKaGF0V3J4ekRQUEFQREREeit3ZnYxNnEzYTllL2UyMnVmZzRNRG16WnN0OWgwNmRBaGZYMThNQm9QeTN0M2M5ZXZYMFdxMU5vOEJ0RzdkMnFLY1FaTW1UWGorK2VjdDJxU21wakpyMWl5ZWYvNTVtalJwWXRYSHRHblRiUGI5VjJGdmI4K3NXYk5JVEV5a1ZxMWFwVDJjSjhvLzRkbFhxVklGYjIvdllyM0cxcTFiV2J0MkxSVXJWbVRjdUhIS3Y4bmR1M2V6WWNNR3ZMMjlXYmx5cGRWNXJWcTE0dURCZzdpNHVIRDA2RkdPSGoxcTFlYWRkOTZoWGJ0Mk9WNDdPVG1aMU5SVWkzM3A2ZW5vOVhwdTM3NXQxYjVzMmJMNUx2bmFyRmt6cGsrZnpwZ3hZNWcwYVJMTGxpM0QxYlgwZzNtRkVFSUk4ZmNoQVFPaVFIUTZIZjM2OVZNaWJUTXpNK25kdXpmbHk1ZTMyZjZubjM1aTQ4YU42UFY2VWxKU3VITGxDaHFOQmdjSEI4TEN3cXhXRUppYk1HR0NVanJBM0dlZmZXWlJBa0dsVWpGZ3dBQU9IanpJb1VPSDJMaHhJNTZlbmpSdDJwVDY5ZXV6YXRVcVltTmorZXl6ei9JVmFhdlQ2ZERyOVN4ZXZKamx5NWV6Y2VOR0FIcjA2R0gxNFliNW0vN1pzMmR6OU9oUkhCd2NhTkNnQWZYcjE2ZGh3NGJVcUZHRDlQUjB1bmZ2VG1CZ0lOSFIwYXhidHc2VlNzV0hIMzdJeXkrL1RQLysvYWxac3liZHUzZlA4emovTmlSZ1FBZ2hoUGhMS0ZQTkxHQ2dBQlBxYWtDUEFSVXFkQmtHRXE5bTRsWFpxYWlIV1NDRE8xVGpaa0k2WDJ3NGI5eFJnQ1FLRnN6TzB4dWcxMzhQczNOMEcxclg4Q3ZrU0lVUTRxOVBaZWVBZS92aEpLMFpEWG9kaVN0SFVHYmdMNmpVMXUvVDg2TnMyYkxNblR1WGE5ZXUyVHl1VnF0NS8vMzM2ZE9uRHpxZERvREJnd2NyRTJuRGh3KzNxdjk5K3ZScFRwMDZwV1F5M0xObkR5MWF0S0JEaHc0QTdOKy9uNVVyVnpKMjdGajgvS3kvaHorYXdVQ3IxYkpyMXk0NmRlckUxcTFiMmJObmo5VTVXVmxaNkhRNnZ2NzZhNXYzMGFoUkk0dUFnYUNnSU5xMmJXdlI1djc5Kzh5YU5ZdHExYXBaSFFQNDhzc3ZiZmI5VnhJU0VsTGFRM2hpL2QyZi9SdHZ2SkhuQlVnRkVSa1p5YXhacy9EeThtTHk1TWxLV1pORGh3NHhmZnAwMnJWcngralJvNWs1Y3laQlFVSDA2dFVMQUlQQndJZ1JJOUJvTkh6Ly9mZGN2WHFWalJzM01tYk1HS3VTckhGeGNVUkVSQURHMGlONnZaN2R1M2ZqNE9EQTJiTm5XYk5tamMyeC9ldGYvN0xhdDJ6WnNnSXRLS3BkdXpaVHAwN2wxcTFiRWl3Z2hCQkNpSHlUZ0FGUklDcVZDa2RIUnk1ZXZFaTVjdVhvMXEwYlBYcjB5TEg5NWN1WGxmUGMzZDJwVnEwYWpSbzFvbXZYcnZqNCtEejJXcWRQbjdhNTMxU255MFN0VmxPdlhqM3ExYXRIV0ZnWWx5OWY1dnZ2djJmSGpoM3MyTEVETUtZU2k0dUw0ODZkTzVRclZ5NVA5M3I2OUdsU1UxTlp1M1l0STBlT1ZON282L1Y2NVVNTFcvcjI3VXVQSGoyb1U2Y09qbytrM25kM2QyZklrQ0djT25XS1NaTW00ZW5weVl3Wk05aThlVE9yVjY5bTY5YXREQmd3Z01HREIrZlkvNW8xYXl3K2RNaEpaR1JrbnU2enhKaWxncFNBQVNHRUVLTDAyTHVvOFFoeUpQbUdwa0FUNmNiNTkrd1Q0eStrLzJVQ0JnQW05NnpMbmNSTUZ1NHpsbjRxbXV3SHhydlc2UFIwK1dvL2h6NXZSMmlRVjFGMExJUVFmMm5PRGY2UHRPUEwwTjQ0UzlhMVV5U3RINHZYeTVNTDNlKzVjK2NJRGc2Mm12aS9jdVVLUzVjdXhjL1BqM0hqeGhFVEU4UHMyYlA1NUpOUGNIVjFaY3lZTVJabEJzQVk3UC9kZDkvUm9VTUhhdGV1emUzYnQ1aytmVHA5K3ZUaGpUZmVBR0RldkhrVzJRZHljL1RvVVJJVEUrblVxUlBCd2NHTUdESENxczMzMzMvUHRtM2JXTDE2ZFFHZmdoQ2l1Tnk5ZTVmeDQ4ZWpVcW1ZTUdHQ3N0RHA3dDI3VEpvMGlXZWVlWWFQUC80WWxVcEZreVpObURCaEFwNmVublRxMUlsVnExYmg2K3ZMMjIrL1Rmbnk1WEZ6YzJQZXZIbE1uanlaTDc3NHd1STZGeTllVkFKN3NyS3lVS2xVZlBubGwzaDZlakp0MmpRYU5teG8wWDc5K3ZWRVJFVHc3My8vMjJyTVhsNWU3TisvMzJiMkFSTlRjTUtHRFJ0c0JnZVlzaVUwYk5pUXFsV3I1dU9KQ1NHRUVPSkpKUUVEb2tEVWFqVy8vUEpMcnUyR0RSdkdzR0hEQ25TTkgzLzhNVi90RXhJU3VISGpCakV4TWZ6eHh4K2NPWE9HK1BoNHlwY3Z6OHN2djB4bVppYjc5dTFqN3R5NXpKMDdsMnJWcXRHcVZTdGF0V3IxMkZxRURnNE9OR3pZa0pFalIxcEUrUDc0NDQrUEhlT2paUWZNM2I1OW02VkxseEllSGs1QVFBQVRKMDRrS0NpSWQ5NTVoMDZkT2pGNzlteG16NTdOdG0zYkdEWnNHTldxVmJQcVkvbnk1WGw2TG84R1ZwUTZ5VEFnaEJCQy9HWDRWSGN4Qmd4QXdWZmdHd3lnVXBFZXB5WGpnUmJuTW4rZHR4anozMnJFdmVSTTFwKythZHhoQUZTbWRBTUZvVkx1TnpsRFM0ZHBlem4ybnc0RSs4b3FMaUhFUDV0S3BjS3I1d3ppWjNjR3ZZNk1reXR4Q0hnSzErYldxMlB6S3lBZ3dPcjlzMm1sdjVPVEU2R2hvYVNucHdQUXVIRmoxR28xOXZiMjZQVjZpM09XTFZ0R1hGd2MwNmRQQjJEdTNMbDRlbnJTb2tVTHZ2LytlN1JhTGVmT25TTTBOSlR2di85ZU9hOWZ2MzU0ZW5yYUhOdXFWYXR3YzNNak9EZ1lNQVk0eE1YRldiUzVjZU1HV3EyV2ZmdjJXWjNmdW5WcnE5VGlhV2xwVmhPQmlZbUpnSEZsc3ExSlFvUEI4dWZXdm4zN21EaHhJbjM2OU9IRkYxL2srKysvNTh5Wk0raDBPdXJYcjg4SEgzeEFRRUNBVlI4Yk4yNWs0OGFOWEw5K0hUYzNONTU1NWhuNjl1MUwvLzc5Q1FrSnNYZ3Vnd1lONHVyVnEyemF0SWt0Vzdhd2J0MDZidCsramErdkx6MTY5T0RsbDErMjZOOVVPMzdyMXEzWTJka3hmLzU4VnE1Y1NkZXVYZm53d3crVmRoa1pHYno1NXB1a3BxYXljT0ZDeXBZdGEzVy94ZUcvLy8wdjY5ZXZKelEwbEduVHBpa0xPNktqbzFtNmRDbVJrWkZrWldWUnVYSmxldmZ1VFpzMmJhejZ5R3RiODJlM2QrOWVmdnZ0TjY1ZHU0YWJteHN0VzdaazRNQ0JGbi9ua3BLUzJMQmhBd2NQSHVUMjdkdGtaR1JRdFdwVlhudnROWm8xYTVicnZaay9lNEErZmZxUWxKVEVpaFVyS0ZPbWpFWGJ5TWhJaGc4ZlRwTW1UWlJKYjQxR3c4cVZLd2tQRCtmT25UdDRlSGpRb2tVTEJnd1lVT3lsQW9wVFJrWUdZOGVPSlNFaGdjOCsrNHphdFdzcng4cVdMY3MzMzN5RGw1Y1hkKzdjQVl5bEVZWU1HVUt0V3JXSWpZM2w2TkdqcEtTazRPbnBTV3hzTEFEdnZmY2V6czdPeW1zL1B6K2NuSnhvMGFLRlVzNWt5SkFoK1BqNE1INzhlT1Y2bFNwVnNoamJrU05Ic0xPem8zbno1amJIdm1QSERrNmRPbVh6bUY2dlI2TXgvdjcreXkrLzRPU1VjOEN1cTZ1ckJBd0lJWVFRSWsvK09wL21DVkVBV1ZsWkRCbzBpRHQzN2lpci9kVnFOY0hCd1R6MzNITzBiTm1TME5CUTVRMTZ2Mzc5dUgzN052djM3MmYzN3Qwc1diS0VKVXVXOE0wMzMrUTR3Zi9KSjUvZzVPUmtsWnF3YjkrK1ZpVURYbjMxMWNlTzEyQXdNSG55WlBidDI0ZEtwYUpidDI2ODlkWmJ1THU3SzIwcVZhckVqQmt6V0xObURRc1dMR0R5NU1rc1dMREFxaXpEcjcvK2lvdUxTNjdQYU8zYXRjeVpNeWZYZGlYQ1lMRE1NUENZTnpWQ0NDR0VLSDd1RlJ4d2NGT1RsYW92ZU5wK3M5K1I0cVBTQ1d6cFVaUkRMQlMxU3NYS0QxclFmdXBlRGx5TWUzaVBoc0psR3pDNzN6dEptYlNidW9lRG43V2puSmNFUWdvaC90bnNmU3ZqMlcwOFNlcytBeUI1MDBReUlqYmo4dlJMT0lkMlJ1V1MvNHdyN3U3dS9QYmJiL3o2NjY4VysxVXFGWjZlbm1pMVdoSVNFb2lQajhmVjFWVjViMjhyWUdEanhvM0taSFJXVmhaWldWbDg4c2tuR0F3R3JsKy96b1VMRjNCMmRzYk56WTNyMTYvejRNRURvcU9qNmRxMXE4MkFnY2pJU0NJakl5MVNqNjlZc1lMRGh3OWJUTkNaU2hLWWx3M1E2WFJrWldXeGZ2MTZxL2Z0MjdadFk5dTJiVGFmeHkrLy9KS254UmttY1hGeERCa3loS0NnSUZxMGFNSFpzMmM1ZXZRb3NiR3h6SjgvM3lJcjRjeVpNOW04ZVRQdTd1NjBidDBhdlY3UG5qMTd1SGp4NG1PdnNXalJJbmJzMk1IVFR6OU5RRUFBeDQ4Zlo4NmNPYmk1dVZtVVpYelU2NisvenA0OWU5aThlVE05ZS9Za01EQVFNSDZXRVI4ZlQxaFlXSWtGQzZ4ZHU1YjE2OWNUSEJ6TWhBa1RsR0NCUTRjT01XSENCT3p0N1duVnFoVk9UazRjT1hLRVNaTW1rWmlZYVBHWlQzN2FtcXhZc1lMLy9lOS9QUDMwMHdRSEIzUDI3RmsyYjk3TXVYUG4rUGJiYjVXL1I0c1dMV0xMbGkzVXIxK2Y5dTNiazVpWXlMNTkrL2o4ODgrWk9YT214VVIzYnV6czdIanV1ZWRZdDI0ZEJ3NGNvRnUzYmhiSFRXVTFPblhxQkJqLy9vNGVQWnFJaUFpcVZxMUtseTVkdUg3OU9wczNiK2IzMzM5WHZ0Wi9Sek5tek9EeTVjc01IRGpRWmdESS83TjNuK0ZSVmZ2Yng3OHphVU1xU1NBR0NMMFg2WW9nMGdKSHhTTnlGQlRrNzNNUUtZS0FDb3JBUVJRUktRSXFncUJZVUJURVFsZXgwTHNnWFFLUkdub2dJYVNUWkdhZUY1Tk1aa2lBbEFrRXVEL1hsZXZNWHJ2TTJqczVtTXk2MTIvVnJGbVRIajE2RUIwZGZjM3I5T3paODVydjBhQkJnMEwzOVVxT1lZTXJaWVZ4d1BadjRZd1pNK3loSmhFUkVaR0NVbUJBYm1rZUhoNDgvdmpqSkNZbUVoSVNRbGhZR0pVclY4WjBqWm5yb2FHaGRPM2FsYTVkdTNMcTFDbDI3ZHFWSXl6dzVaZGYydjl3eSsxYWMrYk13V0F3NUFnUi9QNzc3OWZzcjhGZ29HWExscFFxVllwT25UcFJ0bXpacXg3MytPT1AwN1JwVTlMVDA1M0NBb01HRFdMUW9FSFhmQjlIblR0M3pwSDh2Mmt5RTlBQWVIckNGVE10UkVSRTVNWUxxbTdpM0s1a29JQkZCaHdtN01jZHUweG9VMS9jUEYxUy85OGxQTjJOL1B6S0E3UjRheVg3VHNXN2FHa0M3QS9yY0hRUzdTZXVaZFBvY1B4TSt2TktSRzV2SlpvK1NVYjBQeVJ2L2hLQTlLaS9TSS82aS9pbG8vRnU4U3grRDQvSTg3VlNVbElZT0hEZ05ZLzU2YWVmK1BUVFR5bGZ2cnpUakhsUFQ4OGMxZlQ2OSs5UFFrSUMzdDdlZlBEQkIxU3RXcFh3OEhBTUJnT3Z2LzQ2M2JwMW8zMzc5dmJaN2x1MmJPSDExMSsvNm50Ly92bm51YmJYcVZPSDk5OS8zNzQ5YytaTVZxNWN5UTgvL0dCdlc3WnNHZE9tVGN2MS9OYXRXK2NZeEUxSVNHRE1tREYwNnRTSlZxMWE1VGpudGRkZXkvVmFLMWV1Wk5DZ1FmYkI2cVNrSkFZT0hNakpreWZadm4wN3paczNCMnhMSy96ODg4OVVxRkNCS1ZPbTJHZU54OFhGTVd6WXNLczlBZ0QrK3VzdlB2MzBVL3M1UC8zMEUrKy8vejRMRnk2OFptREFaREl4WU1BQXhvd1p3eGRmZk1Hb1VhT0lpWW5oKysrL3AyYk5tamZzYzRwdDI3WXhjK1pNU3BVcXhZUUpFK3pyMThmRnhURng0a1JLbENqQkJ4OThZQjl3alkrUHAyL2Z2c3llUFp0Mjdkcmg2K3VicjJNZC9mTExMOHljT2ROK2ZGSlNFcU5HaldMZnZuMHNXclNJYnQyNkFWQy9mbjI2ZGV2bTlEUGVwRWtUSmsrZXpOS2xTL01WR0FBSUR3OW55WklsckYrLzN1bG56V0t4c0c3ZE92ejgvT3pMZ0h6MTFWZnMzYnVYVHAwNjhjSUxMOWhET2ZQbnorZnp6ejlud1lJRjlPclZLMS92bjE5ejU4NWwrZkxsVG0zTm16ZlBOWVNSVi9QbnoyZnQyclU4L1BERDl1ZWNteGt6WnVRSUgyV1pNR0VDQ1FrSmpCdDM5ZVZYc242ZXJpWW1Kb1kvL3ZpRHI3LysycWs5TFMwTmk4WGk5UDF4YzNOajhlTEYxN3pld1lNSFdiaHdJZUhoNGF4Y3VaSVdMVnJ3L3Z2dk0yWEtsQnlmVVlxSWlJamtoejdSa2x2ZVk0ODlWdUJ6eTVVclowKzVPN3JlTC94WGxoVE1qelp0MnRDbVRaczhIWHZiSllRZGx5TlFkUUVSRVpGaUliQmFDYzd0VGdhcjArVDV2TFBhcS9TREZXSVBwbEQ2N3VKVm90L1A1TTRmcjdYbS9yZFhjVGc2eVRVWE5SanMxUXIybllxbjQrVDFyQnplR2s5M0JTSkY1UGJtMS9GLzRPWkI4b1pQbmRxVE4zMkJiL3VYTUhoY3Z4SWV3T2JObTVrOGVYS3UrOUxUMHdIYjRIUkNRZ0pmZnZtbFU5RGZaREp4MmJGNkhkai96djd5eXk5SlMwdmo1WmRmdGcrZ3JWbXpoc1RFUlA3MXIzL2xxVytyVnEzaTc3Ly81dUdISDg1MXFRRkhWcXNWZC9lOGZieG1OcHNwVTZaTWpobkpzYkd4Z08weml0eG1LMS90TTRqcTFhczdEYXI2K1BqUXNXTkhQdm5rRXc0ZE9tUVBEQ3hidGd5QTU1NTd6cW5FZk1tU0plbmJ0eThqUmx3OTZISGxPUTg5OUJDelo4L215SkVqV0N5V2EzNCswckpsUzVvMWE4YmF0V3Q1NnFtbldMUm9FV2xwYVF3Wk1xUlFuNnZrMWJGangzajc3YmZ4OXZabS9QanhUc3RNL3ZycnJ5UW5KOU8vZjMrbnoxNnkxcStmTjI4ZU8zYnNvRldyVnZrNjF0Rnp6ejNuZEx5UGp3L1BQLzg4QXdjT1pPM2F0ZmFCN0hidDJ1WG9lOWFBL3ZIangvTjkzN1ZyMTZaY3VYTHMzcjJiK1BoNGV3V05QWHYyY1BIaVJSNTc3REU4UER6SXlNaGc2ZEtsbEN4Wmt1ZWZmOTdwZTlLbFN4Zm16Sm5EcGsyYmlqd3djUGp3NFJ4dFY1dGdrMWRaeXdOY3JlUS8yUDcvZUszUC96dzhQSEIzZHljZzROclZVNjc4LzRIWmJPYlFvVVAwN2RzWHM5bk1XMis5UlZCUUVKTW1UZUx4eHgrblVhTkdPYTR4WThhTTYvNDdrcHFheXJ2dnZrdDRlRGhWcTFabDVjcVZQUFBNTTd6MDBrdjg4c3N2ZE96WThacm5pNGlJaUZ5TEFnTWljdU00QmdhdVVRVkNSRVJFYmh3M0x3UCs1YjJJajdwOC9ZT3Z4aUZvRUJPWlF1bDYzcTZieWU4aWR3V1lXRFc4RGZlKytRZm40alB2dFVBbEZiSTRMMjJ3NFo4TGRKMittWVdEVytCbUxHWTNMeUxpWW40UERzT3JTbk1TVjAwai9lUnVBTHhiOU14eldBQnNnNlJYRHBRZU9uU0ltVE5uY3ZyMGFYcjM3bzJucHlkUFBQRUVDeFlzWU4rK2ZYend3UWNNR2pRSWYzOS9rcEtTc0Znc1hMaHd3VjdhL3RDaFE4eWZQNS91M2J0VHBVb1YrM1YvK3VrbmdvT0RuZFlpenhxa3Y3SWNlZG15WlltSWlPQ3h4eDZqZlBueU9RSUQ4Zkh4VG0zSGp4L0hiRFk3dFIwNmRDakgvVm9zRml3V2k5TXlBWVZWcTFhdEhHMWx5cFFCSURFeDBkNFdFUkdCMFdpa1diTm1PWTZ2VnExYXZ0N0R6YzJOa0pBUWpoNDlTa3BLeW5YTDFROGNPSkNkTzNjeWVmSmtqaDQ5eWxOUFBlWDB2U2txV2V2V3A2ZW5NMm5TSkNwVnF1UzBmLy8rL1FBY1BYcVVMNzc0d21sZjFqSU5aODZjeWZleGpobzJiSmlqclhyMTZoaU5SazZlUE9uVUhoMGR6WTRkT3poOCtEQ25UcDNpOU9uVEFEbUNNWGtWSGg3T1YxOTl4YVpObTNqb29ZZUFuTXNSSEQ5K25PVGtaQUlEQTNQTWdBZGJKWS9jN3N2VjNuenpUZTYvLzM2WFhuUG8wS0dNSFR1V0NSTW04TUVISDFDNWNtV24vWkdSa2J6d3dndDV1bGJXODd1YVRwMDY4YTkvL1l0bHk1YXhiZHMyWW1Oak1abE0xSzFibDdadDI5b25LMzMvL2ZkRVIwZm5DREVjUDM2Y3MyZlAwcjkvLzZ1K2g5VnFaZEtrU2NUR3h0S3JWeS9XcmwwTDJDWTgvZmUvLzJYNjlPbFVyVnFWbWpWcjV1bWVSRVJFUks2a3dJQ0kzRGlPZitncU1DQWlJbEpzQkZVM1pRY0dDakNJYmdRc1dERmd3SnhxNVZMVVpRSXFGcjlxUWhXQ3Zmbmp0ZGEwR0x1S2hOU016UHNzVkdyQXlkS2RwK2s1KzAvbTlzczVJQ01pY3J2eHJQNEFRZFVmS1BSMVVsSlNTRTVPWnRldVhVeWFOSWxISG5tRS92MzdrNXFheXVuVHA5bTBhUk9YTDErbVQ1OCtmUDc1NXdRRUJCQWFHc3FaTTJlSWlZbmgvLzd2LzVnN2R5Nit2cjY4L2ZiYmhJV0Y4ZlRUVDNQaHdnV2lvcUlvVmFvVVI0OGVKVFUxTmRlMXlLOHN5YjkwNlZJNmRlcEVjSEF3SzFldWRMNW5UMC9PbnovUHUrKythMjlMUzB2RGFyVTZ0Wm5ONWx6dkUyeUJneXRuVk1mSHh3Tnc0Y0tGWEdkYlc2M1dYSitkdDNmT2lqNVp5eXRtbldPeFdJaVBqeWM0T05ocHVjTXMxNXZWbkpmM3VKYlEwRkFlZlBCQmxpMWJob2VIQjkyN2Q3L3VPYTZ3YnQwNlVsSlNhTml3SVhYcjFzMnhQK3VacjFpeDRxclhTTXRjVmpFL3h6cHlyTXlReFdnMDR1WGxaYStpQWJabEwrZlBuNC9WYXFWQ2hRcVVLMWVPWnMyYXNYRGh3anc5NDl4a0JRYldyMS9QUXc4OWhObHNac09HRFZTdVhKbnExYXM3M2RlcFU2ZVlOMjllZ2Q2bnVHcllzQ0g5K3ZWajVzeVpqQm8xaXVuVHB4TVlHR2pmSHhZV3hzU0pFL04xellVTEYzTDgrSEZlZnZsbHAvYlNwVXV6WmNzV05tell3UDMzMzgvdTNidXBXclVxSTBlT2REcXVZOGVPOWtDVVl3V0Z6ei8vbk1EQXdHdFdDUGp5eXk5WnYzNDliNzMxRnNIQndVNzdIbnZzTWJadDI4Ym8wYU9aTVdNR3BVcVZ5dGQ5aVlpSWlJQUNBeUp5STZuQ2dJaUlTTEhrRStxQnA1OGJhUWxtMjloNVBzZlFiWWRubnhCeklLVllCZ1lBNm9VRnNPS1ZWb1JQWEVOcXVnVXdGRDR6NEhEKzE1dWlDUEUzTWFWN3pwTFNJaUtTYmZ6NDhheGV2VHJIZ09peVpjdFlzV0lGUGo0K1BQVFFReXhmdnB6V3JWdno1Sk5QVXIxNmRTcFhyc3lxVmF0WXZIZ3g1ODZkQXlBb0tJZzVjK1p3NnRRcGdvS0M2TktsQzhuSnlRQ01IajJhbVRObjVsaW5mUGZ1M1V5Yk5vM3g0OGZiS3hTQWJibUQ4dVhMNTlybi8vM3ZmNXc2ZFFxRHdXQWY4SHYrK2VjcFU2WU1iN3p4aHYyNExWdTJzSERoUXFjQitrdVhMZ0d3Wk1rU2xpeFprdXYxdi8vK2U3Ny8vdnM4UGIrOE1ocU5HSTFHcDRvRGpyTDZWVlJpWTJOWnMyWU5BUUVCWExwMGlhVkxsMTV6VFhsWGVlU1JSemh5NUFnN2R1eGc1c3laREJnd3dHbS9LZk16aWVuVHAxOTNWbloram5XVW5wNmVJNlNSbUpoSVNrcUtmVkIzKy9idGZQUE5OelJvMElCUm8wYlpRd1laR1Jrc1hMZ3d6KzkxcGJKbHkxSzdkbTEyN05oQlVsSVNFUkVSWExwMGlhZWZmanJIZmQxNzc3Mk1HemV1d085VlhEMysrT01jUG55WTMzNzdqZGRmZjUwcFU2Yll3eTdlM3Q0MGJ0dzRYOWY3NDQ4L01CZ011WjVYc21SSk9uZnVqSWVIQjRNR0RjcjEvSWNlZW9odnZ2bUdXYk5tOGRaYmJ3RzJZTXVtVFpzWU9uU28vZnR4cFcrKytZWnZ2dm1HTGwyNjJKY1pjV1F3R0JnMmJCajkrdlhqbFZkZVljS0VDWVNHaHVicjNrUkVSRVFVR0JDUkd5ZHpSZ1dnd0lDSWlFZ3hFMVRkeE5rZFNZVzdpTlVLQmdNcEZ6Skl2WmlCS2JCNC9yblJvbm93UzE1cXlTTlQxcE5oc1JhK3dNQVZJWXVwS3lJSjhmZml0VWR5bG9vV0VSR2JKNTU0Z3ViTm0rUG41NGVmbng5Ly92a244K2JOWStIQ2haaE1KdExTMGhnMmJCaFdxNVUrZmZvQTJOZitEZzhQNTdQUFBtUGF0R21FaFlYaDRlRkJwVXFWYU5DZ0FSVXFWS0I4K2ZLVUwxK2VzTEF3UWtKQ01CcU5wS1dsTVdyVUtKNTg4a21hTm0xcUwvbGVwa3daOXUzYng2NWR1M2p0dGRldTJXZXoyY3diYjd5QjFXcGwyclJwZ0sxTS9aVnIxOTkzMzMwNXlvNW5MWDB3WU1BQTZ0ZXY3N1F2UGo2ZVljT0cwYlZyVjhMRHczTzg3OENCQS9QNldITVZGaFpHVkZRVUJ3NGN5TEhFd0o0OWV3cDE3ZXY1NElNUFNFeE1aUHIwNlV5ZVBKbTVjK2Z5d0FNUFVLNWN1U0o5WHpjM04wYVBIczNnd1lOWnRHZ1J3Y0hCUFBYVVUvYjlWYXBVWWZ2MjdlemR1L2U2SVlEOEhPc29Nakl5eC9kNjQ4YU5BTlN1WFJ1QW5UdDNBdEM1YzJlbmlnUkhqaHpKOC90Y1RYaDRPQkVSRVd6ZXZKbmR1M2ZqNXVibXRBeEl4WW9WTVJxTlJFWkdrcGFXaHFlblo2SGZzN2g1NmFXWDdELzdreVpOWXRTb1VSZ010bC9ZWnMrZXpkS2xTL044cmJTME5Dd1dDNDgrK3FpOXpjZkhoMisvL1JZL1A3L3JubTh5bWVqYnR5K1RKazFpMmJKbDFLbFRoNmxUcDNMZmZmZGRkZG1Eeno3N2pHKy8vWmJXclZ2Yi94M01UVUJBQU9QR2plT1ZWMTVoMEtCQnZQUE9PL1pLRWlJaUlpSjVVVHcvd1JPUjIwOUdodTBMd0dDQTIvQVBVUkVSa1Z0WllEVVQ1M1lsWWMyY2RGOGdCdWNxQStXYVgvL0QwNXZsWC9YdTR0c0I5L0hVakMyWXMyYTNaZ1llQ3VTSzVRMkdmN2VYVXI1ZVBOZTY4clhPRWhHNVk5V29VUU1mSHgvNjlldUhuNThmc2JHeDNIUFBQZlpadHIvODhndjc5Ky9uelRmZmRLb0FBTGJCc2NHREIvUEJCeC9RcTFjdkFEcDA2RUNIRGgydStuNkxGaTFpMTY1ZHVRNjZ1YnU3ODhjZmY5QzRjZU5yWGlOckVQcWxsMTVpeUpBaDNIUFBQVmdzbGx4bi9WNHBNaklTc0lVZUtsV3E1TFF2TmpZV2dGS2xTbEcxYXRVYzV4b0srdCttVEczYXRPR3JyNzVpMXF4WlRKZ3d3ZjZNbzZLaStPS0xMd3AxN1d0WnRXb1Ztelp0NHBGSEhxRkdqUnIwNzkrZlljT0c4Zjc3N3pzdDRWQlVmSHg4R0RkdUhBTUhEdVRUVHo4bEtDakkvdjBORHcvbnUrKytZOTY4ZVRScDBzUnBqZnUwdERTMmI5OU9peFl0OG4yc281a3paekpod2dRQ0FnSUFpSW1KWWU3Y3VZQ3RBZ0tBaDRjSFlBdWV0R3paRW9EVTFGUSsrZVNUUXQ5LzI3WnRtVGx6SnBzM2J5WWlJb0w3N3J2UEtaVGc3ZTFOaXhZdDJMQmhBN05temVLRkYxNXdxb2dRR1JtSmo0OVBrWWM3aXBLSGh3ZHZ2dmttQXdZTVlOMjZkY3laTTRkbm4zMFdnSGJ0MmprRlFJNGZQNDdGWW5INi9qcGF1blFwVVZGUlRnR2U2eTNwY2FVT0hUcXdkZXRXcGsrZmpvK1BEM2ZkZFZldVFhV2twQ1FtVDU3TWhnMGJhTmFzR2NPSEQ4ZG9ORjd6MmxXclZtWGl4SWtNR3phTUYxOThrZTdkdTlPdFd6Zjd6NWlJaUlqSXRTZ3dJQ0kzUm1ZNVNBQjhmRzVlUDBSRVJDUlhSZzhEL2hXOXVIVDBjbVpMQWVyMFo4MjBCeTRkdTB4b0UxL2NQQXM3ZmIvb1BIRlBHSE9mdjVjZU03ZmF1bDNJQVprcm4xZmZMN1pUMnQrTFRvM0tYdVY0RVpFN1c1a3laZmozdi85TnBVcVZDQWdJb0duVHBwdzRjWUt5WmN2U3FWTW5xbFdyeHVYTGwxbTJiSmwxcEV6cUFBQWdBRWxFUVZUVHJON2ZmdnNOUHo4L2xpOWZubU1RTFMwdGpjT0hEM1B3NEVFaUl5TnAxcXdaZDk5OU4vUG56K2ZCQngvTWRkWnRlSGc0di8zMkd4OTk5QkdOR3pmT3NVYTRvd29WS3ZEKysrOHpkT2hRRml4WVFPWEtsUWtMQzd2dXZXN2F0QWtmSDUrckxuZFFsTHAyN2NxYU5XdjQrKysvNmRtekowMmJOaVV1TG81ZHUzYng4TU1QczNqeDRrS0hFcTRVRnhmSGpCa3o4UEh4c1EvUU5tclVpQll0V3JCcDB5WldyRmpCUXc4OVJIcDZPbSsvL1RadDI3YWxUWnMyTHUwRFFHaG9LR1BHak9IVlYxOWx5cFFwQkFZRzByUnBVNnBVcVVMMzd0MlpQMzgrL2Z2M3AwbVRKcFFwVTRhNHVEaDI3TmhCNWNxVjdTR0EvQnpyeU0vUGoxNjlldEdvVVNNTUJnUGJ0bTBqS1NtSmYvLzczelJwMGdTQUJ4NTRnUG56NXpOMzdsd09IVHBFUUVBQU8zYnNzRmNnS0F4L2YzK2FObTNLOXUzYlNVNU96clZVZnYvKy9kbS9mei9MbGkxang0NGQxSzFiRnk4dkwvNzU1eDhPSERqQTVNbVQ3WUdCN2R1M3MzanhZbDU3N2JVOHphalBxN2x6NTdKOCtmSWM3VDE2OUtCZXZYcE9iVys5OVZhT1pSNU1KcFBUa2lCWENnNE81czAzMzJUbzBLSE1temVQc0xBd09uVG9RTldxVlowQ09tKzg4UVk3ZHV4ZzVNaVJ1WWFBdG16WlFuUjBkSTZLSXZtUm5wNU91WExsc0Znc0pDUWswSzVkTzBxVUtPRjBURXhNREVPR0RPSDA2ZE9FaDRjemRPalFQQWNUYXRTb3dkU3BVeGt6Wmd4ZmZmVVZKMCtlWk1TSUVRWHVyNGlJaU53NXJoMU5GQkZ4RmNmbENMeTliMTQvUkVSRTVLcUNxanQrWUduSS8rQ0J3ekxVVmd2RVJxWmMvZGhpb3Z0OUZmam92MWV1Uld2TjlkZzh5NnhZWUxGQzF3ODNzeUh5UXVHdUp5SnltenAwNkJBLy92Z2o3dTd1TkcvZW5QajRlSHIzN3MzU3BVc3hHQXpVclZ1WFk4ZU84ZEZISHhFVkZXVS9iOHVXTFl3ZlA1N2p4NC9iMnlaUG5zeHp6ejNIbzQ4K3l1REJnL25zczg4NGMrWU1KVXVXWk9yVXFSaU5ScDU3N2puNzhSbVpGZkN5L2x2MzRvc3ZrcGFXWmw5cTRHcWlvNlA1N3J2dmlJdUxvMHFWS2h3L2ZweW5uMzZhV2JObXNXdlhMdExUMDNPY2MvTGtTZmJ2MzAvVHBrMXpESFplajhWaXdXdzJGMnBBMzJReU1YWHFWQjU1NUJITVpqT3JWcTNpM0xsekRCZ3dnQjQ5ZWdDNHZCejl0R25UaUkrUDU3Ly8vYTk5aGoxQTM3NTljWGQzNStPUFArYml4WXVrcGFXUmxKVEV1SEhqK1BycnIxM2FoeXgxNjlibGxWZGV3V3cyTTJiTUdIdTFoMTY5ZWpGaXhBaHExS2pCbmoxNytPMjMzemgyN0JodDI3YmwxVmRmZGJwR2ZvN044dnJycjlPdVhUdDI3OTdOeG8wYnVldXV1eGc4ZURDREJ3KzJIMU8xYWxYR2poMUw5ZXJWMmJGakIxdTNicVZObXpZTUd6Yk1KZmZlb1VNSGtwT1RLVm15SlBmZWUyK08vU0VoSWN5WU1ZT09IVHVTbXByS3lwVXIyYng1TTE1ZVhvd1lNWUs3Nzc3YmZteHljakk3ZHV4ZzhPREI5aVU5WE9IdzRjTnMzNzQ5eDFkVzVRMUhPM2Z1ekhGYzFySU8xMUs3ZG0xZWZQRkZBS1pPbmNyZXZYdHpIRE5xMUNoYXRHakJHMis4d1lZTkczTHNUMDlQdis0c2Y4ait0OFdSMVdwbDgrYk45TzdkbS9uejU5TzVjMmM2ZCs3TWtpVkw2TnUzTHhzM2JzUmlzUUFRRkJSRWxTcFZlUGJaWnhrK2ZIaStLd1JVcVZLRmp6NzZpSTRkTzlLM2I5OThuU3NpSWlKM0xvUFZhaTNrcDJFaUlubHc5Q2hrL2JGWHFSSmNZOGFHaUlpSTNEei9MTDFJV29MWnRsR0FJZ09PNTdpWkROUjZQTGpnU3h6Y1FCTi9Pc0R3N3h3L1BDN0l6VHZLUHQvUDVNN2FrVzFwVkxIa3RVOFJFYm5EakJvMWlxTkhqekpuemh6N29OaGJiNzNGenAwNytmcnJyL0h4OFNFakk0UG5ubnVPVXFWS01XWEtGTUJXcnJ0ZnYzNjR1Ymt4YytaTXZMMjllZSs5OTdCYXJkU3FWWXRhdFdwUnFWSWxqRVlqRVJFUkRCNDhtT0hEaDFPMmJGa2lJaUl3bVV6OCt1dXZIRGh3Z0NWTGx0aEw5SC8vL2ZmRXhjWFJxMWN2M056Y1dMWnNHWjk5OWhrTEZpeGc0OGFOckZtemhxMWJ0eElZR0VqUG5qMTU2S0dIT0h2MkxJc1dMV0wxNnRWY3ZIZ1JvOUZJaFFvVktGZXVIS1ZMbDZaMzc5Nk1IVHVXclZ1Mzh0NTc3K1dZTVEyMkpRbWVldW9wK3ZmdnorT1BQODRQUC96QXBVdVg4UFQwNU1pUkkyellzTUcrejlYKytlY2ZCZ3dZUUlzV0xSZ3pab3pMcjU4WDZlbnBUSnc0a2JWcjEvTHZmLytiUVlNRzVXbGd0cmpxM2JzM3g0OGY1NmVmZm5KNUVPTm0yN05uRDZOSGo4YkR3NE1KRXlia3VvVEdyY3hxdGZMTEw3L1FvVU1IRmkxYVJFeE1ETjdlM2lRbEpiRjgrWElhTkdqQStQSGpjNXgzOHVSSmxpMWJSa1pHQnN1WEwrZkJCeDlreUpBaHhNWEY4ZXV2di9MTEw3OXc2dFFwS2xXcXhKQWhRK3dWSkhiczJNSGt5Wk01Zi80OG9hR2hkT2pRZ1k0ZE94SWNISHpOa05EQ2hRdVpPWE1tQ3hZc0lDZ29xTWllaDRpSWlOdzV0Q1NCaU53WWprc1NxTUtBaUloSXNSVmNxd1JudGlYYU5nejVIelEzR01DQ0ZRTUd6S2xXTGtWZEpxQ2lsK3M3Nm1LdlBWS0xTOG5wakY5K0lMUEZZS3NVVU5BWm5WYUQvZmtscEdiUVlkSmF0cjRSVHRVUVgxZDFXVVRrbHZibm4zK3lkZXRXaGd3WjRqU0R0bnYzN216Y3VKRWRPM2J3d0FNUDRPN3VUdmZ1M1ZteFlnV1hMbDBpSUNBQUh4OGZYbnZ0TllZT0hjcVBQLzdJTTg4OHc4c3Z2NXpyKzlTdVhac1pNMlpRbzBZTnRtN2R5c3laTXdGYnVmWisvZnJad3dKZ0s5MmZHemMzTjVZdlg0N1piR2JJa0NHMGE5Zk8zdWZRMEZENjkrOVB2Mzc5T0hqd0lIdjM3dVdmZi83aHhJa1QxSzVkRzA5UFQ5TFMwcmp2dnZ0eURRc0FHSTFHZkh4OG5OYXovKzIzM3dEc2xSWTZkT2lRenllY041czJiUUtnVHAwNlJYTDl2UER3OEdEa3lKRVlqVVpXcjE1Tmx5NWQ3R1h3cFhpcFg3OCs0OGVQWi9qdzRmenl5eThNSERqd1puZkpwUXdHQXgwN2RnVGd4SWtUckZpeEFnQjNkM2VxVktsQ256NTljajNQM2QyZGhRc1hBaEFXRnNaLy92TWZBSDc0NFFjV0xGaEExYXBWR1RGaUJHM2F0SEVLd3pSdTNKZzVjK2J3ODg4L3MyREJBdGF1WGNzVFR6emg4aVZDUkVSRVJLNUhGUVpFcE9oWnJiQmpSL1oyNDhZdVdDTllSRVJFaW9MVkRCSGZYOEJxZHMzMXZFdTdVL2xmdDg3TSt2NXovbUxXNmlNT0xZV3ROSkN0UXBBM20wZTNvMnhnaWVzZkxDSnltMHROVFdYZHVuVzBiOTgreDJ6eW1KZ1lnaDJxMGxrc2xseG5uRy9mdnAzR2pSdmZrTm5vVnF1MXdJTjRpWW1KcEtXbDVXc21jTlpTQkVhak1kL0xHRndwS2lxSytQajRISUdGblR0M01tclVLSXhHSTE5KytlVk5uNmxzc1ZnNGZmbzBZV0ZoTjdVZmhYVTdWeGpJY3VMRUNjcVZLM2RMVjRKd3RkeitqY2pJeUdEZnZuMDBiTmp3dXVlbnA2ZVRsSlJFeVpLM3p1L05JaUlpY3Z0UVlFQkVpbDV5TWtSRTJGNTdlME5tNlRVUkVSRXBuczVzU3lRMk1yVndGM0dZblYrMVkwbE1nYmRHY1RPckZYck0yc0w4TFNjY0duSFpzZ28xUW4zWjlIbzR3YjYzNXdDQ2lJZ1VQOXUyYldQa3lKR0VoWVZScTFZdFBEdzhPSGJzR0JFUkViaTV1VEY4K0hEYXRHbHpzN3Q1MjdnVEFnTWlJaUlpY250UkRGUkVpbDVLU3ZackxVY2dJaUpTN0FYVnlKNEJiMHNYRjJDMDNHR0dWY3lCbEdzY1dMd1lEREMzWHpPZWFPcFFDdGxBMW9NbzZGWHQ1MGVlVFNSOHdob1NVak1LYzBFUkVaRThxMTY5T3QyNmRjUER3NFBObXpmeisrKy9FeE1UUS92Mjdaa3hZNGJDQWlJaUlpSWlkemhWR0JDUm9uZmlCRVJIMjE1WHFBQ2xTOS9jL29pSWlNaDFIZjM5RXNuUjZZQlRzWUM4Y3hoa054aWg1aFBCdUhuZU9rc1NaWml0UERKMVBiL3RPK2VpS3hveUg2UnRxMFcxWUZZT2I0M0pvM0JscGtWRVJFUkVSRVJFUkFwREZRWkVwT2dsSldXL1ZvVUJFUkdSVzBKd1RaUDlkWUdHK1IxaXlWWUx4RWJlT2xVR0FOemREQ3g1Nlg1YVZBdSsvc0Y1WW5VS1VXdzZGTU5qNzI4a3c2ejh0b2lJaUlpSWlJaUkzRHdLREloSTBiSlluQU1ESlVwYy9WZ1JFUkVwTnZ6TGUrRnV5b3dLRkxRd2dNTlllTXpCbEVLVzliL3hUQjV1ckhpMUZRM0tCMlEzRnZZZUhKN2xiL3ZPMGUyanpaZ3R0OWlERVJFUkVSRVJFUkdSMjRZQ0F5SlN0SktUczEvNytvSlIvK3lJaUlqY0Vnd1FWS09RUVQ4RFdETkgyTTJwVnVLakxydWdZemVXbjhtZGxjUGJVTGVjdjYzQkFLNU1Qdnk0L1JUUGZMd1ZMUlFuSWlJaUlpSWlJaUkzZzBidVJLUm9KU1Jrdi9ienUzbjlFQkVSa1h3THJHNHFlSFdCVEFhSEM4UWN2TFdXSmNnUzdPdko2aEZ0cUg2WGIyYUxvZkNaQVlmejUyODV3WUF2L3lya0JVVkVSRVJFUkVSRVJQSlBnUUVSS1ZxSmlkbXYvZjF2WGo5RVJFUWszOXhOUnZ6TGUyWTNGSFNRUEhQNmZQTDVERkl2WmhTK1l6ZEJhVDh2MW81c214MGFNRkM0MElBQkhNc0t6RnA5aEZFLzdDdE1GMFZFUkVSRVJFUkVSUEpOZ1FFUktUcFdhM1pnd0dBQUg1K2IyeDhSRVJISnQrQ2FEc3NTR0xEOU56Mi9ITTZKT1hCclZoa0FLRlBTeE5xUmJhbGNLdk4zbWtLSEJwd3JGWXhiRnNFSHYvMVRtQzZLaUlpSWlJaUlpSWpraXdJRElsSjBVbFBCWXJHOTl2VXQyQUNEaUlpSTNGVGVJUjU0QmJqWnQ2M1dBb3lRTy93S2NPbllaY3hwaGEzbmYvT1VLV2xpN2YvYVVENG9NMGpoNGtvREwzMnppMW1yRGhlbWl5SWlJaUlpSWlJaUlubW13SUNJRkoyRWhPelhmbjQzcng4aUlpSlNLRUUxU2x6L29HdHhHRkMzV2lBMjh0YXRNZ0JRUHNpYnRTUGJPb2NHQ3BNYU1EaW5EZ1o4dVlQNVc2SUswMFVSRVJFUkVSRVJFWkU4VVdCQVJJcE9mSHoyYXdVR1JFUkVibG1CVlUwWU1vc01GTGhla01ONGVzekJsTUxOeWk4R0twZjJZZTNJdHBRSk1HVzJaRDZaQXQ5WDl2SUVWdUNaV1greWZOZVp3blZTUkVSRVJFUkVSRVRrT2hRWUVKR2lZYkZrQndZTUJ2RHh1Ym45RVJFUmtRSXp1TmxDQTNZRkdSVFBIZy9IbkdybDBySExydWphVFpVek5GQklEc3NUbUsxV25waTJpVFVSNTExemJSRVJFUkVSRVJFUmtWd29NQ0FpUlNNaElYczlYbi8vekZLN0lpSWljcXNLcnVXNExJR1ZndFFhTURnRURTNUVKQmU2VDhWQjlWQmYxbzVzUzJrL0wxdERZWC9sY2ZpZEtjMXM0WkdwNjlsMkpMYVFGeFVSRVJFUkVSRVJFY21kQWdNaVVqVGk0ckpmQndiZXZINklpSWlJUzNqNnVlRnpsNGR0dzJDZ1FHVUdER0ROREJTbVhqU1RmRDdkZFIyOGlXeWhnVGJab1FGWHlIeTh5V2xtT2t4YXg1NFRsMXgzYlJFUkVSRVJFUkVSa1V3S0RJaEkwYmg0TWZ0MXlaSTNyeDhpSWlMaU1rRTFIS29NRkdSWkFzRGdNQVUvSmlLbGtEMHFQbXFYOVdmdHlEWUUrWGc2dEJid0lVRm1wUUxiK1pkUzBtazdmbzFDQXlJaUlpSWlJaUlpNG5JS0RJaUk2eVVuZzlsc2V4MFFBRzV1TjdjL0lpSWk0aEwrNVQxeE4yVU8rQmUwOUw1RHlmMzRFMmxrSkZzSzM3RmlvblpaZjFhUGNBd05GTEFTUXhacjlyT0tUVXFqN2ZnMVJKeU9MMVFmUlVSRVJFUkVSRVJFSENrd0lDS3VwK1VJUkVSRWJrOEc1eW9EMWdLTmhWdHhIRVMvY0J0VkdRQ29YejZBMVNQYUVGQWljL21Hd29RR3JnaGx4Q2FsMGZxZE5meHpOckV3WFJRUkVSRVJFUkVSRWJGVFlFQkVYTXRxaFFzWHNyZTFISUdJaU1odEpiQzZ5VDZRYlNob2xRR0hrZkNMaDFLeG1ndmRyV0tsZnZrQVZnNXY3UndhS0VTaEFVZm5FeTdUK3AzVkhEMmY1Sm9MaW9pSWlJaUlpSWpJSFUyQkFSRnhyZmg0U0UrM3ZkWnlCQ0lpSXJjZGQ1TVIvL0plaGI5UTVnQzZKY1BLeFVPM1Y1VUJnQ2FWQWxrem9nMytKbmRiUXlGWEozQjA1bElxcmQ5WnpZbllaTmRjVUVSRVJFUkVSRVJFN2xnS0RJaUlhMFZIWjc4dVZlcm05VU5FUkVTS1RIQk5VL2FHMVZxd1VnTU9wMXc0Y1BzRkJnQWFWaXpKMnBGdENmVE9yRFRnaXRCQTV2a25ZbE5vUFc0TlorSlNDM2xCRVJFUkVSRVJFUkc1a3lrd0lDS3VrNVptcXpBQTRPVmxxekFnSWlJaXR4M3ZFQSs4QWpLckNCa01XSzBGR0FWM0NCbWtKMXBJT0pubW90NFZMdzBybG1UOXFIYVU4dlcwTmJpdzBzRFJDMG0wZm1jMTV4TXV1K2FDSWlJaUlpSWlJaUp5eDFGZ1FQTE5hclZ5L3Z4NUxsL08vWVBKcUtnbzB0S0s1d2UrbXpkdkppbnArdXU5L3ZycnJ3d1pNdVNheCt6Y3VaT2hRNGNTN1Rpai9nWTVlUEFneWNsWEwwRzdjdVZLTGx5NGNBTjdsTW54V1pRcFU1aUZqVVZFUktTWUM2cFp3djdhVUpBQmNLc1Z4NXhCekcxYVpRQ2diamwvTm94cXgxMyttVXM1RkNZMFlQLzF5bmFCZjg0bDBucmNhbUlUaStmdjN5SWlJaUlpSWlJaVVyeTUzK3dPU05GS1RFeGs0OGFOK1RySGFEVFNvVU1IcDdiSXlFaldyVnRIcjE2OVNFNU81dW1ubitiMTExK25WYXRXT2M0ZlBYbzBsU3RYNW8wMzNpaFUzL01pS1NtSi9mdjNYL01ZWDE5ZmF0ZXV6Y21USnhrOWVqUjkrL2FsYTlldTF6em53b1VMSERod0lFZDdaR1FrNWN1WHAwU0pFc1RGeGJGbnp4NVNVd3RXQnRacXRaS1Nra0pDUWdJSkNRbkV4OGVUa0pEQXhZc1hpWXVMSXpZMmx1Yk5tOU84ZVhPbjg5TFMwaGc1Y2lSMTY5YmxyYmZleW5IZDZPaG8zbi8vZlNwWHJzeDc3NzJIbTV0YmdmcVhiK25wMllFQmQzY0lDcm94N3lzaUlpSTNSV0FWRTJmL1NzUnFKbk1RTy8rajRBYURBU3RXREVEU3VYUXVYekpuVnk2NHpkUXM0OGVtMThOcDljNXFUbDFNeVh4bVZtd1o3b0trQnd5MjB3d1FjU2FCdGhQV3NIcDRHNEt5S2htSWlJaUlpSWlJaUlqa2dRSUR0N256NTg4emVmSmtQRHc4OGpSd25KNmVubXRnNE9qUm95eFlzSUJubjMwMnh6bEpTVW5FeGNVQmNQYnNXVTZkT3NWVFR6M0ZxVk9ubkk0clY2NWNJZTRrZDZkT25XTGt5SkhYUEtaV3JWcDgrT0dIckZtekJnOFBEeDU4OE1FQ3Y5L28wYU9wV3JVcTQ4YU55OVB4Q3hjdVpOZXVYYVNtcHRxL2twS1NTRXBLSWprNU9VZjVYZzhQRC96OS9lMWZ1VlVKV0xseUpmSHg4WFR2M2ozWDl3d0pDYUZmdjM1OCtPR0g3TjY5bThhTkcrZi9SZ3NpS2dyN05NSFFVRlVYRUJFUnVjMFozQ0N3cW9uWXlLendaSUhLRE5pcUUyVCsybkJoZnpMbG12dTVxSWZGVDVVUUh6YU9ha2ZyZDFaelBDWVoyNkIvNW5NcnlLOU9XUmtOQSt3NWNZbTJFOWF3Ym1SYkFydzlYTmRwRVJFUkVSRVJFUkc1clNrd2NJZDQrKzIzOHpSdy9QSEhIN05reVpKOFhmdjMzMzlueG93WlRtMVRwMDdOOVRoWHExcTFLai84OEFNQTY5YXRZOXEwYVV5YU5Ja3FWYXJZajNGM3QvMllyMW16aGpadDJ1RHY3NS9uNjFzc0ZveEcyOG9kcDArZkppWW1odi84NXo5NVBqODRPSmdTSlVyWS85Zkh4NGNTSlVvUUhSM05va1dMcUZtekppKysrS0k5SUdBeW1hN2Jud1VMRnRDOGVYTnExNjVOVWxJU1BYdjJ6UFZZTnpjM3hvOGZuNk85ZCsvZWhRcE41Q29oQVRKREl4aU5VS3FVYTY4dklpSWl4Vkp3clJMWmdRR3J0V0NCUVlkVExoMjdUR2dUWDl3OGI5L2dZY1ZTM214OHZSMnR4cTNteVBra2gvc3Y0RG9GVjRRR3dpZXVaYzJJTnZpYTlLZWVpSWlJaUlpSWlJaGNuejVGRXBmdzlmVmw1c3laZ0cxVy9aOS8vc21FQ1JNQTJMSmxTNDVBZ2F1NHVia1JFQkFBd004Ly8wemp4bzFwMUtnUkJ3NGNJQzB0amZyMTZ3UHd6ei8vY1B6NGNVNmZQczM2OWV0enZkWW5uM3hDbVRKbDdOdG1zNWxubjMyV3Q5NTZpNG9WSzdKNTgyWUFHalZxbE9mK3RXN2RtdGF0V3p1MUxWKytuR1hMbGxHK2ZIa0dEUnBFdFdyVm5QYnYzcjJiNk9qb0hGVWVBRmF2WHMyWk0yZDQ4ODAzQWZEMDlPVEpKNSswNzA5T1RtYkJnZ1cwYWRPR3lwVXI1OXFuSzkrdjBDd1dPSFlzZXpzc0RHN1VNZ2dpSWlKeVUzbjZ1ZUZ6bHdkSjU5SmRVbDNJYW9IWWd5bVV2dHZiQmIwcnZzb0ZsbURUNisxby9jNGFEcDVOeUd5MTJnZis4ODBoTlBEWHNZdTBuN2lXUDE1cnJkQ0FpSWlJaUlpSWlJaGNsejVCRXBjd0dBeUVob1lDdHZDQXU3dTdmVHRyUUw4b2JkNjhtVU9IRGpGdDJqUUFmdnp4UjQ0ZE84WW5uM3lDd1dCZ3dZSUYrUHI2MHFkUEgvczVTVWxKZlBMSkp6ejQ0SVBVcVZNSGYzOS8vdnp6VDM3NzdUY3FWNjZNMFdqRXpjMk5XYk5tTVg3OGVIdlFZT2pRb1lBdFVBQXdZTUFBREZkOFFENXo1a3pDd3NLYzJzNmRPOGUwYWRQNDY2Ky9lUExKSjNubW1XZnc4TWd1RjJ1eFdKZy9mejVmZmZVVnBVcVZvbkhqeGdRSEI5djNwNmVuODhVWFgvRGdndzlTcVZJbHRtN2R5dHk1Y3hreFlvUjl1WWNQUC95UTlQUjBtalZyWmc4cW1NMW1MQmFMMDN1NWpNVUNodzVCV3BwdDI5OGZTcGQyL2Z1SWlJaElzUlZVbzRRdE1BQUZyekxnSUNZeWhkTDF2QXMyY0g0THVTdkF4SVpSYlduNTl1cnMwRUJoN3RrQVdhbUJyVWRpRlJvUUVSRVJFUkVSRVpFODBhZEg0aEtwcWFsOCtPR0hBQnc0Y0lEWTJGajc5cWxUcDRyMHZjMW1NN05ueitiKysrK25kdTNhQUR6NTVKTU1HRENBVFpzMlVhVktGZGF2WDQrSGh3Y2RPM2EwbnhjVkZjVW5uM3hDaXhZdGFOR2lCUUQ3OSsvbnhJa1RWSzVjR1lQQlFKOCtmUmc5ZWpUTGxpM2o3Ny8vSmp3ODNGNWg0TUNCQXl4ZnZwd2VQWG9RRkJUazFLZkF3RUQ3NjRTRUJKWXZYODY4ZWZPb1hiczJuM3p5Q1JVcVZBREFhcldTbUpqSW1UTm5tREZqQnZ2Mzc2ZGR1M1lNSGp3WUh4OGZwMnQrKysyM0pDUWs4T3l6ejJLMVdwa3padzZKaVltVXpoeWczN05uRDh1V0xlUGhoeCsyaHdVeU1qSVlPSEFnZGV2V1pkQ2dRYTU4N0dBMlEyUWtKQ2ZidHQzYzRDcFZEVVJFUk9UMjVWL2VFM2VUZ1l4VVcxaWdvSm1Cck1uMTVsUXJjVWN2VTdLS2w2dTdXdXlVOHZOaXc2aTJ0Qm0vaHI5UHhXZnZLSER3d2doWVVHaEFSRVJFUkVSRVJFVHlTcDhjM1NGR2pScUZXeDdLeEtlbnAyTTBHcSs2djNQbnp2YlhFeVpNWU9YS2xmWUI5SlNVRk1BV0huQnpjN052cDJYTlBpOENack9aYWRPbWNlTEVDUm8wYU1DWFgzNUpjbkl5U1VsSmVIcDZNbS9lUEpvMGFZS25weWVwcWFra0p5Zmo3VzByY1p1WW1BZzRWMEE0Y3VRSWxTcFZzbTgzYjk2Y3ZuMzdjdURBQVR3OFBIaisrZWNwV2JJa1lGc09ZUG55NWR4Ly8vMzJBTUNWVHA4K1RlL2V2VWxQVDhmSHh3ZXIxY3FFQ1JOSVRFeTBmMW10dHJWcVM1Y3V6Wmd4WSt6aEJVZUppWWw4ODgwM2xDcFZpdW5UcDVPUWtNQ2hRNGNZTzNZc25wNmV4TWZITTM3OGVDcFhyc3dMTDd4Z1A4L2QzWjI3Nzc2YnhZc1hjODg5OTNEZmZmY1Y4b2tEOGZFUUd3dHhjYmJRUUpZcVZjQmQvNlNJaUlqY2NReTJLZ1BSZTJ3aHdvSVdHSEE4TGVaQThoMFJHQUJiYUdEOS85clNic0phZGtYRjJSb05oZ0tHQnF3b05DQWlJaUlpSWlJaUl2bWhUNDN1RUowN2Q2Wml4WXJYUFc3Tm1qWHMzcjM3cXZ2SGpSdm5GQ2p3OWZWbDE2NWRtRXdtaGcwYkJzREVpUk9KaTR1emI2OWV2WnE5ZS9jQ3RnRitWd1VJM04zZFNVOVBaK1BHalFEODhjY2ZCQVlHRWhRVVJFQkFBUGZlZXk4Yk5temdpU2VlNE5WWFgyWHMyTEdjT0hHQ21qVnJBbkQyN0ZrQXA3TC9FUkVSZE92V2pkVFVWSHRiaHc0ZDZOR2pCeDA2ZExDSEJmS3FiTm15OXZjTERnNG1NRENRa2lWTEVoQVF3UEhqeC9ucHA1OHdtODEwN3R5Wm5qMTcyc01EVi9MMTlhVkJnd2FBTGRTeGMrZE9XclpzeVgzMzNVZHFhaXBqeDQ0bE5UV1ZxVk9uNHU3dVRsSlNFcGN2WCtieTVjdTBiZHVXRlN0V01HWEtGRDc3N0RQOC9mM3pkUTkyQ1FsdzdGajI4Z05aakVaYlpZR0NYbGRFUkVSdWVZSFZUVVR2VGJhTlZ4ZUMxV3JGWURDUWV0Rk0wcmwwZk80cWdpV1ZpcUZBSDAvV2pteEQrNGxyMlhiMG9xM1JZQUNzWURYa2M2bUN6TkNBMVFvRzdLR0JYMTl0UllEM25mRThSVVJFUkVSRVJFUWs3eFFZdU0yRmhZWHgyV2VmRVJJU2dzbGt1dTd4elpvMXM4Kzh6MDNkdW5WelZDcll0V3VYMDNaVVZKUjlrUHhLNjlhdDQ1MTMzc2xEejYrdlU2ZE9EQm8waU1tVEorUHY3MDlRVUJEYnQyL24wS0ZEZE92V0RhdlZTcjkrL1VoTlRhVmp4NDZVTEZtU3lNaEllOStPSFR1R3Q3YzNkOTExRndBblQ1NGtMaTZPV3JWcU9kMlQwV2lrYWRPbVBQSEVFd1hxNTN2dnZlZTBmZXJVS1diUG5zM0dqUnRwMXF3WmZmdjJwVUtGQ2h3K2ZKaWhRNGZTcDA4ZkhubmtrUnpYbVRoeElnQno1c3hoejU0OURCdzRFSUMzMzM2YlhidDJZVFFhNmRtekp4YUxKZGQrcEthbU1uMzZkRWFPSEZtZysrRDgrWnhoQVM4dnFGWU44dkN6SlNJaUlyY3ZkNU9SZ0FwZVhEcCsyZGFRdGI1QVBoa2NUb281a0hMSEJBWUEvRXQ0c0hwRUd4NTlid09ySTg1bnRoYXdYQU8yc0VEVzkySHJrVmphVFZqRHF1RnRGQm9RRVJFUkVSRVJFUkVuQ2d6Y3Bpd1dDMy85OVpkOSs5eTVjMDc3bXpadGlzRmdJRG82bXVQSGorYzQvOHlaTTVoTUp1NisrKzQ4dlY5Q1FnS1BQLzQ0WUN1ZmYvejRjZGFzV1FOQVJrYUcvYmpRMEZBNmRPaVE3L3ZKVGUzYXRRR2NsaEQ0NjYrLytPV1hYK2pXclJzR2c0RlpzMmJaS3lMVXJsMmJYYnQyOGVpamp3S3dmLzkrcWxTcGdpR3oxR3Zac21YNTZLT1BxRlNwa2xOZ3dOL2ZuekZqeGhTNnZ6RXhNWHo5OWRmOC9QUFBWSzllblVtVEp0bVhjd0NvV0xFaTk5eHpEKysvL3o1UlVWSDA2OWN2eC9JUWtaR1JmUHZ0dDd6ODhzdjJ5Z2pkdW5XalljT0dsQ2xUaG5IanhuSHZ2ZmZTdm4xN1RwOCt6ZWVmZjg0YmI3eEJuVHAxK1BEREQ5bThlVE5uejU0bE5EUTAvemNRRUdCYmpzQmtBajgvMjdhdmI2R2VpWWlJaU53K2dtcVlzZ01EQmpBWURGZXRublJWV2JQcWdZU1RhYVFsV3ZEMHZmcHlXYmNiSHk5M2ZuMjFGWTlQMjhUeVhXZHNqUVhOREdTZG14a2EySEU4VHFFQkVSRVJFUkVSRVJISlFZR0IyMVJHUnNZMVo1S3ZXTEVDTnpjM05tM2F4SXdaTTNJOXBreVpNbnoxMVZkT2JSMDdkclMvN3RPbkQxMjZkS0ZwMDZhODl0cHJBSHp6elRjQVBQbmtrMFJIUjFPblRoMGlJaUpZdW5RcFlCdTB6eHJvZDVYejU4L2JYNmVrcEdDMVdwM2F2TDI5OGZIeG9WR2pSbno2NmFja0p5ZGpzVmpZdTNjdi8vM3ZmKzNIR1kxR3FsZXZudXQ3N05xMUs4Znp6SnJKMzY5ZlAzdm9BS0JXclZwTW5Ub1ZnTFMwTkNJaUlsaTllalcvLy80N1FVRkJEQnc0a0lZTkczTDU4bVgyN2R0SFNrb0txYW1wcEtTa1VLZE9IWGJ0MnNYQ2hRdUpqbzVtNU1pUmVIallQdEJOU0VqZzdiZmZwbG16WnJSczJaTEl5RWhPbmp4SnMyYk5xRmV2SGxhcmxmVDBkT3JYcjAvcjFxM1pzV01IQUNFaElRUUZCZkhpaXkrU2xwWkdTRWhJd1I1MGNMRHRTMFJFUkNRWDNpRWVlQVc0Y2ZtU0dRQ3J4VnFBd1c2clUzV0MyQU1waERiMWNXVTNpejBQTnlOTFhycWZYcDl1NDhzTk9ZTzkrYWJRZ0lpSWlJaUlpSWlJWElNQ0E3ZTVQbjM2T0EzeS8venp6OHllUFR2SGNULysrS1BUYlBiWnMyZXpjK2RPKzNaNmVqb0FIMzMwRVFBdnZmU1NmY1pZV0ZnWXdjSEJmUGpoaDV3OGVaSVJJMFlRRnhmSDc3Ly96dURCZzJuZnZqMkRCZzBxa3Z0TFMwdmo2YWVmenRIdTJOYWxTeGY2OWV0SDY5YXRtVFZyRmt1WExzWE56UTJMeFVLclZxM3k5RDRWS2xSZ3lKQWhUbTFaUVlobm4zMldvS0FnZTN2SmtpWHRyNDhkTzhZcnI3eGkzejU3OWl6VHBrM0xjWDEzZDNkS2xPM0VRV0FBQUNBQVNVUkJWQ2hCaVJJbENBZ0lJRGc0bUEwYk52RGFhNjh4ZHV4WWZIeDhtRDU5T21mT25PSGl4WXQwN3R3WnNNM2NXNzU4T1FDeHNiRUFCQVFFNUhvUGp2MFNFUkVSS1FyQnRVdHdla3ZXOGxZRlhKZkFRZXloRkVJYWVHUDBLTngxYmpWR2c0RTVmZTdGeitUQjlEOE9PZXdwOEZvUENnMklpSWlJaUlpSWlFaXVGQmk0elhsNmV1THJVRGJlMDlNejErTjhmSHh3YzNPemI3dTdPLzlvcEthbVlqS1pxRnExS29EVHNRa0pDZlR0MjVlWW1CZ0dEQmhBdTNidFdMaHdvU3R2NDZvOFBEeDQ3NzMzN050TGxpeGh5NVl0akI4LzN0NVdxbFFwQUlLQ2dtalZxaFh6NXMzRHk4dUxwazJiRWhZV2xxZjNDUW9Lb24zNzlrNXRibTV1TEYyNmxQdnV1NDhLRlNya2VsNk5HalhvMWFzWEhoNGVCQVFFNE9mblo2OTQ0T1BqdzRBQkEyamZ2ajBEQmd6SWNlNmlSWXVZTjI4ZVo4NmNvVnExYWxTclZnMnoyVXpGaWhVcFg3NDhZV0ZoaElXRjJiK25VVkZSZ0cxcEJSRVJFWkdib1dSbEUrZDJKR0ZPczRMQmdOV2F1Y3BBZmpnTWJsdk5jUEZ3S3NHMVNoUkJiNHUvRDU5cFJObVNKUmo1dzk3TWxrSUVKM0lKRGZ3K3JEVkJ2cm4vZlNBaUlpSWlJaUlpSW5jR0JRWWtUeTVjdUlDUFQ4NXlzSnMzYnlZOVBaMlFrQkNhTld0R2NIQXc2OWF0NC9EaHc1ak5adGF0VytkMGZQMzY5VjA2MDkxZ01GQ3ZYajM3OXNhTkczRnpjM05xYy9UY2M4K3hmdjE2VWxKUytILy83Lys1ckIvWDByMTdkNUtUa3hrL2Zqd2VIaDZNR0RIQ3ZzeUFvOGpJU0NaUG5relBuajFwMGFJRi8vblBmM2o0NFljeG1Vd0FkTzNhTmNjNXljbkpKQ1VsNGVQanc3WnQyekFhalZTclZ1MnFmWms5ZXpiMTY5ZW5XYk5tcnJ0QkVSRVJrVXdHSXdSV04zSGg3eFRiZGdISHQ2Mkc3S0h4Q3hFcEJOY3NVZGhpQmJlc0VZL1dvbXlnaVdkbmI4T2ExV2kxMmg1MmRrdmVYQkVhNkRCcHJVSURJaUlpSWlJaUlpSjNPQVVHSkU5T25qeEp1WExsY3JSUG5UcVYrUGg0QUE0Y09NQXZ2L3dDZ05WcXhXcTFNbTdjT0tmajMzMzMzUnRhR2o4OVBaM0V4RVFDQXdNQldMdDJMV2F6YlYzZHp6NzdqREZqeHVRYWhIQ2xzMmZQTW5yMGFFNmNPTUh6enorZmExZ0FvSFRwMHBRdVhabzMzbmlEbGkxYk1uandZSHUvQWN4bU0wZVBIdVhBZ1FQMnI2aW9LQ1pPbkVqRmloWDUrZWVmYWRLa2lUMWdrSnQxNjlaeDh1UkpCUVpFUkVTa3lBVFg4cllIQmdCYmFzQ2F2NEZ0ZzhNNUdja1c0ayttNFYvK3poM1UvbS9MU3ZpWlBPajIwV2JTemRic1oycklTZ0Rrd3hXaGdWYnZyR2JOaURhVTh2TXFncDZMaUlpSWlJaUlpRWh4cDhEQWJTNGpJNE9VbEJTbjdkeFlMQmFuYmF2RGg3cG1zNW05ZS9meXIzLzlLOGQ1MzMvL2ZhN1hXN2h3SVY5ODhRWExsaTByU0xmekxDRWhnZVBIanhNVEUwTk1UQXgvLy8wM0tTa3B2UGppaTV3N2Q0NlltQmpxMWF2SHUrKyt5eWVmZk1LaVJZdm8yTEVqSlV1V1pONjhlUXdkT3BRMzMzeVQwTkRRSXVuZnFsV3JtRFp0R3Q3ZTNyejMzbnZVcWxYTGFiL2pjdzRNREdUY3VIRXNXYktFanovK21ONjllL1BpaXkvU3FsVXI0dUxpNk5HakIybHBhUmdNQnFwVXFVTERoZzNwMGFNSDVjdVg1ODAzM3lRbEpZV2VQWHZhcjJmSW5OS1hGWkN3V0N4Y3VuU3B5TzVWUkVSRUJNRGRaTUMvZ2lmeFVXbTJobnlHQlhJN0p5WWk1WTRPREFBODNyUWN2NzdhaWtlbWJDQWwzWnc1OEc4dFdPVUZoOURBMzZmaWFmbjJhdGFPYk1OZEFWY1Bub3FJaUlpSWlJaUl5TzFKZ1lIYjNNY2ZmOHpISDM5ODNlTTZkdXlZbzYxTW1USUFiTml3Z2VUazVHSTVLLzNnd1lPTUdERUNBS1BSU0tsU3BhaFhyeDUzM1hVWFRaczJwVXlaTXFTbXB2TENDeTl3NU1nUnVuVHBRdCsrZlRFWURKaE1KajcvL0hONjllcEZseTVkNk42OU95Vks1RndmOTlDaFF4dytmRGhIKzRFREJ3RGJNZ2dSRVJGTys0S0NndGk0Y1NNLy9mUVRUWnMyWmNTSUVmajcreE1aR2NtMmJkdnc4ZkhoL1BuelR0VVBzanoyMkdQVXExZVBzV1BITW5ic1dJWU5HMGFIRGgxNCt1bW5xVlNwRWcwYU5NRFgxeGV3TFFueDBrc3ZFUjBkelpBaFE2aFJvNGI5T2lFaElRQXNYcnlZczJmUHNtL2ZQbEpTVXFoYXRXb2hucmlJaUlqSTlRWFhLcEVkR01BV1pMVG1Pemhnd0lvVkE1QjhQcDNVaXhtWUF1L3NQMS9hMWc1aHpjZzJQUGp1T3VLUzA3UERBdlpxQS9uZ0VCbzRlRGFCRm1OWHNXcDRHeXFXOG5aeHIwVkVSRVJFUkVSRXBEaTdzejl4dXdOMDd0eVpsaTFiMnJjM2JOakE0c1dMY3h3M1pjb1VqRWFqZmZ2SEgzKzBENUw3K1BoUXZYcDFHamR1Yk44ZkdocHFIN1MrbWVyWHI4K2tTWk1JRFEwbEpDUUVOemMzcC8xNzl1eGg2TkNoK1BuNU1YcjBhQjU0NEFIN3Z1N2R1MU96WmszZWZmZGRmdmpoQjVvM2IwN3QyclZ6dk1lV0xWdFlzR0JCcnU5dk1wbVlOMjllanZaNjllclJ2WHQzZ29PRDZkR2poLzNacHFhbU1tZk9IQURjM055NCsrNjdlZmpoaDNPY1g3VnFWVDc2NkNOKy92bG53c1BEQWVqUm8wZU9mbzBlUFpxUWtCQW1UcHhJbzBhTm5QYVhLMWVPcmwyN3NtelpNbGF0V29XYm14dE5temFsVmF0V3VkNkxpSWlJaUt0NGwvYkFGT2hPNmtWYmRhdjhod1VBckJneUI3UUJMa1NrRU5iQ3oyVjl2RlhkV3lXSXphUERhVDF1TmRFSmwyMk5Ua3NVNUVmMmtnWkh6aWR4Lzl1cldEZXlMVlZDaW5iSkxoRVJFUkVSRVJFUktUNE0xb0o5ZWlkM21JeU1ETnpkYjgxOHllTEZpMm5idGkwQkFRRzU3azlKU2VIbzBhUFVxVlBuaHZYSllyRmdNQmpzeXdZVTFPYk5tMm5TcEFtZW5uZDJpVjRSRVJFcGZ1S09YT2JVNWdUYlJvRUdzNjlnZ0pxUEIrTnVLdVIxYmhQSExpVFJkdndhamwxSWRtaDFTRmpraDhQMzV5NS9MOWFPYkV2Tk1ncG5pSWlJaUlpSWlJamNDUlFZRUJFUkVSRVJsN05hNE9DUE1aalRYUGZuUnVsNjNvUTBVTW44TE9jVEx2T3ZTZXZZRlJWWCtJczVoQVpLK1hyeSs3RFdOS3hZc3ZEWEZSRVJFUkVSRVJHUllzMTQvVU5FUkVSRVJFVHl4MkNFb0JvbDdOc0ZqaWs3bkJjYm1ZTFZVcmgrM1U1SyszbXg4ZlYyUEZ3LzFIbEhRWjYxUXdXSUM0bHB0SDVuTmR1T3hCYXVneUlpSWlJaUlpSWlVdXdwTUNBaUlpSWlJa1VpcUdZSmU0VjhnNEdDTFV0Z3lCNy9OcWRaaVR1YTZxcnUzUmE4UGQxWVBxUWx2VnBWeW00czZLb05WdXdQT3o0MWczWVQxckxwbjVqQ2RsRkVSRVJFUkVSRVJJb3hCUVpFUkVSRVJLUkl1SnNNK0Zmd3ltNndGS3pNZ09QNGQ4eitsTUoxNmpaa05CajQ3TGw3R04vMTdpdXlBbGJ5bFI0d1pINWxmcHNTTDJmUWZ1SmExa1NjZDFWWFJVUkVSRVJFUkVTa21GRmdRRVJFUkVSRWlreHd6ZXhsQ1RDQW9TQlZCZ0JyNXBvR2wrUE5KSjFOZDBYWGJqdkQvMTJMQlM4MHg4TXQ2eGxuanY0WEpLZVJlVTVLdXBtSEpxL2pwMTFuWE5STEVSRVJFUkVSRVJFcFRoUVlFQkVSRVJHUkl1TmQyaDFUb0x0OTIxcmdLZ1BaUVlNTEVhb3ljRFZkN3czajkyR3Q4VE5sUDNOYmJpQWZ6LzJLU2dPWE15eDAvbUFqaS80NjVjS2Vpb2lJaUlpSWlJaEljYURBZ0lpSWlJaUlGS25nV2c1VkJnbzAzUjBNanFYeVQ2ZVJsbWdwZEw5dVY2MXJsV2J6NkhEQ0FoMnJPeGhzenk4L2o5K2hHRVNHeFVxWER6Zng1WVpqcnVxbWlJaUlpSWlJaUlnVUF3b01pSWlJaUloSWtRcW81SVdiWitib2MwR1hKTGhpT3lZaXVYQ2R1czNWTGVmUHRqSHRxVnZPUDd2UkFCZ0t2ajZCeFFvOVoyOWowazhIWGRKSEVSRVJFUkVSRVJHNStSUVlFQkVSRVJHUkltVXdRbENORXRjLzhMb1h5bjU1OFhBcWx2U0NWU3U0VTRRR21OZzhPcHoyZFVNY1dnMzVXNTRnNnh5SHlNWnIzKzFoME55ZCtiK01pSWlJaUlpSWlJZ1VPd29NaUlpSWlJaElrUXVxV2NKcHdMK2dsUWF5QnE2dFpvajlKN1hRL2JyZCtabmNXZkZLSzNvMHI1RGRXS0JuN3h3MG1QN0hJWjZldVlVTXMxSURJaUlpSWlJaUlpSzNNZ1VHUkVSRVJFU2t5TG1iREFSVThMSnZXd3M2UGQyYVBkZ2RjekFsNTFvRmtvT2IwY0RYenpkajRwUDFNVjZaRmNqUDkrR0tvTUczVzAvd3lOVDFwS1NaQzk5SkVSRVJFUkVSRVJHNUtSUVlFQkVSRVJHUkd5SzRsc095QkZZcmhnTE1kRGNZd0pxWkVzaEl0bkRwK0dWWGRlKzJOK3lSbWl4N3VTVytYdTdaamJZSFdtQy83VHRIbS9GcmlFdE9MM3dIUlVSRVJFUkVSRVRraGxOZ1FFUkVSRVJFYm9nU3Bkd3hCZG9HcXcwR0ExYXJKZC9Yc0FJR2h5b0RGL1ludTZwN2Q0U09EY3F3YlV4N0twWHl6bTQwVU1EUWdPMmtQNC9FMHZ5dGxVVEhLN3doSWlJaUlpSWlJbktyVVdCQVJFUkVSRVJ1bU9EYWpsVUdDbmdSQS9aUytxa1h6U1JIYTNaN2Z0UXE0OGVPdHpyUXVtYnA3TWI4RjN2QThjL0pBMmNTYURibUQ0NWRTQ3AwLzBSRVJFUkVSRVJFNU1aUllFQkVSRVJFUkc2WWtwVzhjUFBNSEowMkZIaHFPMWFEWTVXQkZCZjA3TTRTNk9QSnl1R3RHZGkrV3M2ZDFyeCtUNXlQTzNZaG1XWnZybVR2aVV1Rjc2Q0lpSWlJaUlpSWlOd1FDZ3lJaUlpSWlNaU5ZNENnbWlXdWY5eDFMNU1kR0VnNGxVWmFZdjZYTjdqVHVSa05mUGhNSXo1LzdoN2NqUTRsQmd5Ry9PVTRyTmlQajA2NHpQMXZyK0tQdjgrNXNxc2lJaUlpSWlJaUlsSkVGQmdRRVJFUkVaRWJLcWhHQ1ljUytJYk1TZ1A1NVR5aWZXRi9jbUc3ZGNkNnRsVWwxbzVzUzdDdlozWmpmb28vR0RLL01rOUlTTTNnb1hmWDgvbTZvNjd0cUlpSWlJaUlpSWlJdUp3Q0F5SWlJaUlpY2tPNW13d0VWUFRLYnJBV3ZqcEEzT0ZVekdrRlc5NUFvRVgxWUhhTzdVQzljdjdaalZrNWpqdy8xdXpnaDlscTViblB0dlA2ai90YzFVVVJFUkVSRVJFUkVTa0NDZ3lJaUlpSWlNZ05GK3l3TElIVkNvWUNWUm1Bck5Gc3F3VmlENmE0b0dkM3J2SkIzbXg5c3owZDY0YzY3OGozdHlZN1lmRDIwZ2orYjlaVzBzMWFNa0pFUkVSRVJFUkVwRGhTWUVCRVJFUkVSRzY0RXFYY01RVzZBN2F3Z01WYTBPb0EyYVBaTVpFcHJpaFdjRWZ6OW5SaitaQUhHTmVsSG00RkRuRTRyMmZ3emVZb09reGN4NlhrZEpmMFVVUkVSRVJFUkVSRVhFZUJBUkVSRVJFUnVTbEsxYzZ1TW1Bb2NHQWdlMmphbkdvbDdtaHFJWHNsQmdPTWZMUTJLNGUzcHJTZmwvUE9mQzFQWUxBZnYvYmdlWnFOV2NueEM4a3U3S21JaUlpSWlJaUlpQlNXd1dvdHhDZHpJaUlpSWlJaUJXV0ZBd3RqTUtkbUxpdGd0UTFXRitRNldZVUd2UHpkcVBab29NdTZlS2M3ZXltVng5N2Z5SjlIWXEvWTQvRFFyOG1RK1kyMWJaWDI4K0szVjF2UnNHSkpGL2UwK0Z1Kzh6VGZienZKcnFnNGduMjlXQjBSZmJPN0pFV2dUYTNTeENhbDBiQkNTYnJmVjU2SDZwZTUyVjI2WlZpdFZzNmRPMGRvYU9oVmo0bUppU0V3TUJDanNYalBmMGxPVG1iOSt2WGNjODg5QkFVRjVmdjhZOGVPWVRhYnFWcTFhaEgwVGtSRVJFUkV4SmtDQXlJaUlpSWljdE9jMzV0TTlKN01XZWQ1SFlQT2pjTzVGZHNHNEZ2V3d3VzlFNEFNczVYWHZ0dkQxQldSemp1c21RODlMOTh6aHpTSXQ2Y2JQd3hxd2NQMXJ6NG9lTHZwOC9sMk1zd1cydFFPb1dHRmtqU29jT2NGSnU0a3U2UGkyQlVWeHgvN3p1RmpjbWRXenlZM3UwdTNoRGx6NXJCNDhXTGVlZWNkNnRTcGsyTi9hbW9xL2Z2M3g4dkxpdzgrK0FBdkw2OWNydUk2MzMzM0hmWHExYlAzNWRTcFU1ak41bHlQRFFrSndXUXkyYmRQblRwRno1NDltVHg1TWcwYU5NQnNOak4zN2x3NmRlcVVwd0RCbURGanVIVHBFdi83My8vNDZxdXY2TjI3TjM1K2ZxNjVNUkVSRVJFUmtTdTQzK3dPaUlpSWlJakluU3V3ZWdtaTl5WVhMaXh3aFFzUnlmaVdEWEROeFFSM053TlR1amVnZGEzUy9OK3NyU1NrWnRoMkdBelpvWUhyTVJqczMrUGtORFAvbnJxZTZjODBwbi80N1Q5N3R0dEhtM21nUm1sZWFGL3RabmRGYnBBR21hR1EvN2FzeExUZi91SC9abTNsNitlYjNleHVGWHYvK2M5L1dMTm1EY09IRDJmU3BFblVxbFhMYWYvSEgzL015Wk1uR1RaczJGWERBbkZ4Y1R6enpETUZldi83NzcrZjRjT0h3LzluNzg3anFxcnpQNDYvejcxY3VDd0NDbUtLQW1xU1c0WkxwcmFvazJXVExkclViTDlwbTdhWnRMSlZtM0ZKMDViSmhuTEtyR25LYkxFeXk5R3liSEVzdGRVVU44QWRNSEVCQlpUOWN1LzUvUUZjdUxKZlFGQmZ6OGZEdXZkN3Z0OXpQbGVZNlFIbmZUNWZTUTZIUTJ2WHJ0V0NCUXMwWmNvVURSczJUUGZjYzQrT0h6OWU3ZG81Yythb2UvZnVldjMxMTNYRERUZFVPWjZTa3FMRml4ZHJ6Wm8xbWpObmp0cTJyYjBUam1FWXNscXR5czNOMVhmZmZhY05HelpvOXV6WmlvcUs4dXF6QVFBQUFFQnRDQXdBQUFBQWFERStka09oTVg3SzNsdlVxUE5Vdm5lZGQ5Q2h3cXdTMmR2eTQwNVR1cVovSjIyYWRibkdQTHRHU1FmS2JwcVY3eUZSbi8wa0RMbERBeTVUdW52aEJpVWZPS1ovL2pGT1Zrc1RwVVZhbVR0ZVcwOVk0QXgzNytVOU5QZnpuZnJyR3ovcnBadnBORkNkSFR0MktEYzNWNUwwMjkvK1ZzOC8vN3crL3ZoajVlZm51K2ZzMzc5ZkgzLzhzUVlOR3FTd3NEQnQyTEJCa3RTclZ5LzUrL3U3NS9uNStWVjd3NzQrb3FPajNhOXROcHVlZlBKSlRaNDhXVE5tek5DVUtWTWtTVmRmZmJVdXV1Z2k5N3lzckN3OTlkUlRrcVNDZ2dJdFc3Wk1vMGFOVW5Cd3NNZTV1M2Z2cnFsVHAycjY5T21hTkdtU25uMzIyVm83QmhpR0lkTTBGUjBkcmZqNGVEM3l5Q05LU0VnZ01BQUFBQUNnV2ZBYk5BQUFBQUF0S3F5WHZ6c3dVSG8vdWZ6T2N2Mlprc2VEN2tlU0NoUTVqUGJOVGExciswRDlQUE15M2Y2ZjlYcm4rN1NLQTNXRkJkeno1QkV1bVB2RkxtMUt5OUZIOXcxVDIwRGZwaSs0QlgyU2NFQWxUcE93QUhUdjVUMTA0OHMvNkxQTkIzUkZ2NDR0WFU2ck0yL2VQRzNidHMxamJPWEtsVnE1Y21XVnVldlhyOWY2OWV2ZDcrZlBuNi91M1NzNmxmajcrK3VtbTI1cWtyb0NBd00xZS9ac3padzVVNTA3ZDVZa2RlN2NXUU1HREZCMmRyYnNkcnV5czdQcmZiNGhRNGJvcjMvOXExNTg4VVY5OGNVWDZ0V3JsN1p2MzE3dDNQVDBkQlVVRkdqcDBxV1NTb01LTHBkTHUzZnY5dmk4QUFBQUFOQVVDQXdBQUFBQWFGSDJ0ajRLN0dCVDNpRkgyVDMvaG9VRnFwT2RVcVFPQTRMa1l6ODluMXh2U2Y2K1ZyMzkxd3Mwc25lRTdubHpnd29kcm9hZHdEQWtzeXdVWWtoZmI4L1FnR2xmNk5PSExsSFBqcWRQeU9QOUgvZnBWNzBqV3JvTXRCSWplMFhvL1I5L0lUQlFnOEdEQit2UlJ4LzFHQ3NzTE5RZi92QUgzWExMTGJyMjJtczlqbTNkdWxWVHAwNXQ5cnFDZzRNMVo4NmNLdU0zM25pamJyMzFWZzBiTnF4QjV4czdkcXhpWW1JVUZ4ZW5OOTk4VTRzV0xhcDJYa2xKaVV6VDFDdXZ2T0l4ZnZ2dHR4TVlBQUFBQU5Ea0NBd0FBQUFBYUhGaFBmMlZkOGhSTWVEZVk4QkxwblFrT1Y4ZDRnSWJYeHlxZGZ2d3JycXdSNWgrTS9mYmlpMEt5dFcxUllGUjlyVXQyNklnSlROZjUwLy9VdStOSDZJcnp6czlicWdtcEdYcmdTdGlXN29NdEJMOW8wUDFyeTkydFhRWnJaYVBqNCtDZ29JOHhxeFdxeVRKMTllM3lySEsyeEEwaHkrKytFSU9oME5YWG5sbGs1ODdMaTVPVW1ubzRNWWJiNngyVG54OHZIYnYzcTBYWG5paHlhOFBBQUFBQUNjaU1BQUFBQUNneGJYcDdDdGJrRVdPM0xLbjFWMm14eFlEM2ppNnZWQVI1d2JLc0RhK1BsU3ZWNmRnSmN5NlhKUGUyNnpuUDk5WjBSdkNNTnhoZ0ZvWlV2bkUzS0lTWGZYUHRacDVYVjlOdWJaWE0xWjljclFMOU5WNVVhRXRYUVphaWY3UmJSVWFhR3ZwTXByRTE4a1o3dGZaK1E0bHBKVzI1WStMQ3RXMUF6cDVkYzd2di85ZVYxOTlkYlhIWG52dE5TMWN1TkJqek9sMFZwbjM1WmRmcXJpNDJLdnJWOWF6WjA5dDNicFZLMWFzMEMrLy9LTGJiNzlkRm92RjYvTWxKaVpxMHFSSjd2ZC8rY3RmTkdiTW1GclgyTzMySnZrc0FBQUFBRkFmQkFZQUFBQUF0QXJoUFFOMFlIMXVvODlqeXBRaFE2NFNVMW03Q3RUdW5PWjlFdlZNNSt0alVmei94ZW1xdUU3NjA4cy82R0JPWWVtQjhyQkFuY0dCaW5DQktXbnFoMXUxZnU5UnZYUDNFQVg0bnJwcGo5V1ZicW9Da3JRNjZkVDdua2pKek5PbXRCeXRUanFzMWNrWjduQkFUZlkrZTZWaXdodmUyZVhzczgvVzlkZGY3ekhtY0RqMHpEUFA2SkpMTHRHUUlVTThqcVdtcHVydHQ5LzJHSnMzYjU2T0h6K2gyNGtYYnJ2dE5rMmNPRkcrdnI1YXZIaXhqaHc1VW1XN2hJYm8xS21USmt5WUlLZlRxZmo0ZURrY2pqclhCQVVGS1M4dnordHJBZ0FBQUVCREVCZ0FBQUFBMENxMFBkdXVRd2w1Y3BVMHRydEF4ZUxNNUFLMWkvVnZkTGNDMU8zU1BoRktldW9LM2ZUeUQxcWVjS0RpZ0tHNlF3TW5IUHZ2eG5SZDhOaVhXdkhReGVyU0xxQVpxZ1ZRbXpmV3B1aXhqN1lwSlRPL1FldENBM3k5dWw1NGVMaEdqaHpwTVZaUVVLQm5ubmxHWjU5OWRwVmptelp0cWhJWWVPZWRkMlNlc0pYTmM4ODlwelZyMW1qSmtpWHVzUU1IRHVpdXUrN1NyYmZlcW5IanhsV3B4V2F6eVRBTWpSOC9YbmE3WFgzNzlxMHk1OFRyMUNZME5GU2pSNDlXY1hHeDR1UGozZVB6NTgvWEo1OThVdTJhUC8vNXp6cDI3Rmk5cndFQUFBQUFqVUZnQUFBQUFFQ3JZRmlsZHJGMlpTWVdsQTdVcDZWOWRlY3hES25zWm80ajE2Vmp2eFFydUl0M043SFFNS0VCTmkyNy95SXRXSk9pZTk3Y3FOeWlrdElEN3EwSDNHOXFVUGExTTZTdCs0OHBic29YZW0vOEVJM3EwNkY1Q3djZ3FYNUJnZk82aExpREFhRUJOc1ZGbDI2OU1YWkFwRUlEdk50MklTY25SNXMyYmZJWUt5b3FraVNscDZkWE9iWjc5KzRxNTdEYjdWWEduRTZuL1B6ODVPOWYwV25Hejg5UFVta3dvUEo0ZFc2NzdiWnF4NHVMaStYajA3aGZxVjF5eVNXS2lvcVNWTHJ0UXJkdTNUUml4QWhKcFIwR0Nnc0xsWitmcjRBQVFsTUFBQUFBbWhlQkFRQUFBQUN0UnRnNS9oV0JBVys3QXBpbVI5Z2dNekdmd01CSmRzdkZNYnJrblBiNi9ienY5TlBlckxMUnNpK0lhVXBHVFY5YzA2TWp3ZEc4WWwzK2oyLzB0NnQ3YWVaditzaFM0em9BalpHUW1xMXhjOWRWQ1FxRStOc1VGeFdxRWIzYWEwVFBDTVZGaDNvZENxak50bTNiOU5CREQxVjc3T09QUDliSEgzL3MxWGx6YzNNYmRjUDk4T0hEQ2c4UGw4VmljWS9sNWVYSk5NMUczOGp2M2J1M2V2ZnVMVWw2OTkxM0ZSTVRveXV2dkZLU3RHUEhEa25Tb1VPSDFMVnIxMFpkQndBQUFBRHFRbUFBQUFBQVFLdmhFMkJSY0xTZmpxVVdOZTVFaGlHWkxza3dWSkJab29MTUV2bUg4K1BQeWRRdElsRGZUYnRVczVjbGFlYlNSRG5MVzNnYjlkbWpvSUlwYWZieUpLM2RrYWwzeHcvUldTRlZueUlHNEwybFArL1hyYS8rcE94OGgzc3N4TittaWFON2FPTG8yR1lKQ0ZSbXM5azBiTmd3UGZEQUF4N2poWVdGK3RPZi9xU2JicnBKMTF4empjZXh4TVJFUGY3NDQ2VWRaV3J4eXkrL0tDSWl3dXZhWG5ubEZlM2R1MWV2dnZxcWUyei8vdjJTcExDd01LL1BLMG5aMmRrS0RRMnQ5bGhrWktRa0tTMHRqY0FBQUFBQWdHWm5xWHNLQUFBQUFKdzg0VDBydFlodXdEN1Jua3labFc0a1pTWTFiQjl1TkEycnhkQzBzYjMxM2JSZnFWdjd3RXBINmdnTGxHY0tLbjM5djk2ZW9YNS8vMXhmSjJjMFI2bkFHZW41ejNkcTNOeHYzV0dCRUgrYlhyLzlmS1g4YzR3ZUc5ZW4yY01Da3ZUTU04OW94b3daQ2drSjhmZ1RIQndzcVhTcmdST1BEUjA2VkN0V3JGQzNidDFxUE8raFE0ZDA2TkFoZGUvZXZkNjE3Tnk1VXk2WHkvMSs4K2JOQ2c4UGwyRVlzbHF0TWd4RFc3WnNrU1RGeE1USU1BeFpMSlk2Z3dzblNrcEswcXhaczJvOEhoZ1lxSWlJQ08zY3VkTTlWbHhjM0tCckFBQUFBRUI5OFlnTkFBQUFnRmJGUDl4SC91RStLc2dzcWFWMWZkMHFyenlXVnF5U2ZKZDhBc2hNdDRUenU3WFQxaWRHYStxU3JYcHU1YzZLYmdOU1diT0Jham9PR05LSjJ4aGtIQy9TcFU5OXJSblg5ZEhmcnU3Vm1HOFA0SXkzWUUyS0pyNmQ0SDRmSFJhZ3BmZGRxTGpvNnA5NmIycFBQZldVMXExYlYrZTgxMTU3VFFzWExxeDF6dHR2diswT0dKUmJ0bXlaSkduSWtDSDFxc2MwVFUyWU1FSERody9YMy83Mk4rM2J0MDlaV1ZuNjdXOS9LMGxhdkhpeFhDNlg3cmpqRGxtdFZ1M1lzVU1YWEhDQlZxNWNLVW5LeUtoZm1DazVPVm12di82NlltTmphNTNYcTFjdkpTUlVmSDJtVHAycW1KZ1kvZld2ZjYzWGRRQUFBQUNndmdnTUFBQUFBR2gxd252NWE5K2E0NUlrVTZZc011UlZyNEZLOTZFekVndlVjVkJncmRQUmZQeDlyWnJ6aC9QMHAySFJ1dlhWbjVTUWxsMTZvRHdZVUJZS3FGN0Z1Tk0wTldYSlZxMU9QcXozN2g2cWRrRyt6Vnc1Y1BwSlNNM1dyYS8rNUg0Ly9KejJXanJ4d3BQU1VhRGNaWmRkcGo1OSt0UjQzT0Z3NktXWFh0S1FJVU0wWU1DQVdzOWx0M3R1VmJKMTYxWXRXYkpFM2JwMTA4Q0JBK3RWVDNaMnRsd3VsOXEyYlN0Sit2bm5ueVhKWS8yaVJZdVVscGFtdm4zN2FzcVVLUm83ZHF6dXZQTk8yV3cyaFllSGE5bXlaZkx6ODlPQkF3ZXFuRDhuSjBlUzlOVlhYNmxmdjM2YU1XT0crNWhwbWpwMDZKQ1dMMSt1dlh2M3FtL2Z2cnJnZ2d2MGozLzhRd2NQSHRSWlo1MmxJMGVPS0NvcXFsNmZCUUFBQUFBYWdzQUFBQUFBZ0ZZbnVJdWZmQUx5VkpMdmtpR2p0RE85TjArVFYxcVR0YXRBSGM0TGtNWEdZK2t0S1M0NlZEL1BIS1huVis3VTFDVmJsVmZzTEQxUUhoYW83bXRkdmtWQnBVNEVYMjQ3ckQ1L1c2bTM3cnBBbC9ieGZvOXk0RXcwYm03RmsvM25kUW5SNnIrTk9PazFEQnc0c05hYitRVUZCWHJwcFpmVXUzZHZYWDMxMWZVKzcvZmZmNi9aczJmTFpyTnA4dVRKVmJZTHNGcXRraVNuMCtreG5wcWFLa21Lam82V0pLMWR1MVpoWVdIcTJyV3JKR241OHVWYXNHQ0JCZzBhcENlZWVFSmZmdm1sNHVQanRXWExGazJkT2xXUmtaSHk5L2YzT0hmbGEzLysrZWVTcEVHREJ1bXh4eDdUd29VTHRYNzllcVducDZ1d3NGQUhEeDdVcGsyYjFLVkxGdzBjT0ZBREJnelFpeSsrcUxmZWVrc1BQUENBRGgwNnBNakl5SHIvUFFBQUFBQkFmUkVZQUFBQUFORDZHRko0VDM4ZDNKQlg5dDdieElCVWZnZmFkRXBIZHhZcXZMZC9FeFVKYjFrTVEvZGZFYXNiQm5mUmJmLzVTWjl2UFZSeHNKcHdnSHY4aEMwS0R1WVU2ckovZkswSm84N1dQMzdmVDNhYjlhUjlCdUJVdFdCTmlsSXk4eVZKSWY0MkxaMTRZUXRYMURTeXM3UDErdXV2YThXS0ZXclRwbzFtelpybHZ0bGZXVmhZbUd3Mm0xYXVYS25RMEZENStQaW9xS2hJSDM3NG9RekQwSUFCQTVTZG5hMHRXN2JvMGtzdlZWNWVudWJQbjYvUFB2dE01NTU3cnFaTm15YkRNSFRaWlpjcE9qcGFVNlpNMFlNUFBxZ25uM3hTWDMvOXRleDJ1M3NyZ2JDd01QZDFSNHdZb1YyN2R1blJSeCtWcjYrdndzTENGQnNicTlHalJ5c21Ka1pSVVZFS0R3LzNxUFhtbTIvV3ZIbnpkUERnUVJVV0Z0YTVqUUVBQUFBQWVJUEFBQUFBQUlCV3FlM1pkaDNhbENmVEtYa2ZGcEJrR3U3bG1VbjVDdS9sMzZqVG9lbDBidWV2bFE5Zm92ZC8yS2Y3M2s3UXdaekMwZ1B1YlFwVXc5ZXFZdENVOUs4dmQrbXpMUWYxM3ZpaDZuK1M5bDhIVGxVemxtNXp2NTQ0dW9kaXdrLzlyVm9jRG9jbVRweW8vZnYzYStEQWdYcjQ0WWM5bmQyRDdBQUFJQUJKUkVGVWJ0WlhaclBaOU1BREQraTExMTdUczg4K0s2bTBFMENIRGgzMDhNTVA2Nnl6enRMKy9mdlZvMGNQRFJnd1FCOTk5SkZXcmx5cDY2NjdUbmZjY1lkOGZDcCtsUlliRzZzWFhuaEJCdzhlVkZCUWtCWXRXaVNYeXlVL1B6K05HemZPb3lOQVpHU2twaytmN241LzNYWFgxZm01eG8wYnA1eWNIQzFac2tRWFhIQ0JldmJzNmUxZkVRQUFBQURVeURCTjA2dXRRQUVBQUFDZ3VSMVluNmVqMnd0SzMzalpaTUNRNUpJcG8yeHg1MkZ0Rk5MVnI4bHFSTlBJeVhmb2tmYzI2OStyOTZqcUQ2azFmUEZOMDZQemdNMXFhUHJZUHBwOFZVOVpMUzJiQ2pGdVhpenpqUnRhdEFhMExxM2hlMkxCbWhUZCt1cFBra3E3QzZUOGM0eENBMnd0V2xOVDJiRmpoekl6TXpWczJMQW1PNmZMNVpKcG1rcE5UVlczYnQzcXZjWmlzVFJaRFFBQUFBRFEzUGdKQmdBQUFFQ3JGZGF6MHZZQmxWdlNOMERwcmVhS2RabEorWTJ1QzAwdkpNQ21sMjhkcUEwekw5TUYzZHFkY0xTR3I3dGh5TjJKUUpMRGFXcktrcTBhT3ZNcjdUbWMxNXpsQXFla045YW11RjgvTnE3UGFSTVdrRXFmOW0vS3NJQWtXU3dXV2EzV2VvY0Z5dGNBQUFBQXdLbUVuMklBQUFBQXRGcStRUmExNmV4YmFjVDdCbW5semRVS3M1ektPK2hvWkdWb0xuSFJvZnArK3FYNllNSlFkWStvcmxXNnFTcmZCNFk4eG43YW02VitmMStwVjcvZTI0eVZBcWVXbE13OHJVN09jTCsvNWVLWUZxd0dBQUFBQU5CYUVCZ0FBQUFBMEtxRjk2cm9NdENZSGRXTVNnK3BaeVlWTktZa25BUy9PYit6a3A2NlFzLys0YndUbm9MMjdDcmdPUzczZUY2eFUzZTh0bDdEbi9pZmRoL09iZjZDZ1ZidXVaVTczYTl2dmlqNnRPb3VBQUFBQUFEd0hvRUJBQUFBQUsxYVFJUk45clpXU1pKaFZIZWp1TDRzN3JXNTZjVXF5bkUyU1gxb1BqYXJSUTljRWFzOWM2N1V2WmVkN1htd1BBQml1djlSTVY0cFdQTE45a3oxbnJ4U2YvOWdpd29kWi9iWDNEUk5GUmNYeStsc21yOEhwOU9wZ29JQ09Sd042OWpoY0RqMHYvLzlUNFdGaGJYT09YandvTEt5c2hwYnBsdFdWcFpXckZpaHI3NzZxc25PZVNyNTc0Yjk3dGRqQjBTMllDVUFBQUFBZ05hRXdBQUFBQUNBVmkrOFY0RDd0V25VdUtOOUhUeVRCa2VTNlRKd3FtZ2I2S3ZuLzlSZnU1NzV0YTd0Mzhuem9PSCtSOFcveTl0SmxBVUhpcDB1UGJFOFdiR1BmS3FWV3c2ZWpKS2JSSFoydGpadTNOaGs1OXUyYlp2R2pCbWplZlBtZVl6djI3ZlBxKzRkMzN6emphNjU1aHJObVRQSGZmNjh2THc2MTczenpqdDY0b2tuOU1BREQ5UjQzVjI3ZHVuR0cyL1VQLzd4anhyUFUxSlMwcUI2MDlMU0ZCOGZyMWRlZWFWQjYwNEhLWmw1U3NuTWx5U0YrTnMwZGlDQkFRQUFBQUJBS1orV0xnQUFBQUFBNmhJUzQ2Y0RHM0xsTERRckhpRDNKalZRYVUzMm5rSjE2QjhvcTY5MzhRT2NmTjBqZ3JSMDRvVmF2emRMTTVkdTAvS0VBeWZNS0wvNWJKUytMdTlJVWZZbDNuZTBRRmZNV2FOcituZlNDemYxVjVkMkFXcXRYQzZYSG5ua0VhV21wdXJlZSsvVm1ERmpKRW1mZnZxcGZ2enh4MXJYRGhvMFNHUEdqSkZwbW5JNEhMSmFyYkphcmRYTy9mSEhIelZqeGd5TkdqVktFeWRPTE8zaTBVQVdpMFVwS1NsNitPR0hGUkVSb2VuVHA2dHIxNjdWemsxTlRkVzc3NzRybTgybUJ4OTgwS3ZyWldabTZxMjMzbEpDUW9KZWV1a2wrZnY3MTcxSWNuZEM4UEU1ODM0VnN2VG5kUGZyRVQzYnQyQWxBQUFBQUlEV2hnNERBQUFBQUZvL1F3bzdwOUpOUWNQcmZRbmNUNTJiTHJvTW5Lb0dkVzJyWmZkZnBNMnpMdGR2QjNldVpvWjV3cjg5WHk3Ym1LN1lSejdWUTRzMjZXaHVjWE9XNmpXTHhhS2JiNzVaaG1Ib3VlZWUwNXR2dmltcDlNbjd0V3ZYMXZwbjU4N1N2ZXBUVWxLcTdTaFFXZnYyN2VYcjY2c1ZLMWJvK2VlZmIxQ041VGY3RGNOUWRIUzBycnJxS3UzZnYxLzMzWGVmMXE5ZlgyVyt3K0hRRTA4OG9aS1NFdDE1NTUzcTNyMjdYQzZYRmk5ZXJGbXpadFY1dlNOSGp1amxsMS9XVFRmZHBFOCsrVVRwNmVsYXQyNWR2ZXN0MzRxaHB2REU2V3pwejVXMkk2QzdBQUFBQUFDZ2tqTXZWZzhBQUFEZ2xOUXUxbDhaVy9KbHVpUnZOeVdRVk5HdVh0TFI3UVZxM3pkQUJsSHFVOUs1WFVMMDN2aWhtbjE5cmg3L2I2SVdya3M5WVlaUlpiY0NtYVdkQndvZExqMzcyUTY5c25xUEhyZ2lWZy85K2h3RjJWdlhqOGdYWG5paHBrMmJwaGt6Wm1qaHdvVXFLS2dJdUR6OTlOT0tqWTMxbUw5NzkyNDk5TkJERGJwRzE2NWROV3ZXTEUyYU5FbWZmUEtKMnJScG85dHV1NjFlYXl0M0J6QU1RM2ZmZmJjQ0FnTDA5dHR2S3lrcFNZTUdEZktZUDMvK2ZPM1pzMGZEaHcvWDJMRmozZU5yMXF4UlVsS1MrdlhycDJ1dXVhYktkWGJzMktFUFAveFFxMWV2bHRQcGxOVnExZWpSby9YNzMvOWVuVHRYRnhpcFh2a1dCamFicmQ1clRnZlorUTU5dlQzRC9aN0FBQUFBQUFDZ01uNHRCZ0FBQU9DVVlQVTFGTnJkWGpIUW1DWURaWXVkeGFheWR4YzJzakswdExNN0JPbU5Pd2NyOVo5amROZkliclZQTnFUSzN6ekhDMHMwWTJtaVloNzhSSE5XYkcvV09yMHhiTmd3UGZMSUkvTHg4VkhQbmozZDQvNysvZ29LQ3ZMNFU5L1cvQ2ZxMDZlUEhuMzBVVW5TdSsrK3F5KysrRUlsSlNVcUtDaW85VTl4Y1dsM0JxZlQ2Ujc3M2U5K3A5bXpaK3Y2NjY5WFVWR1IreHBMbGl6UnNtWEwxTDE3ZDQ5UWc4VmkwZVRKazJXMzIvWHl5eThyTmRVejlMRng0MGFOSHo5ZVgzMzFsZno4L0hUZGRkZHA0Y0tGZXVpaGgzVFdXV2MxNkhPV0J3Yk90QzBKVmljZGRyOCtyMHVJUWdQT3JNQUVBQUFBQUtCMlo5WlB5UUFBQUFCT2FlRTkvWlcxcyt3R3YxSCtqNFluQnl3eTNLc3lrd3JVdG9lOTF2azROVVNGQldqK0xRTTE4N3ErZXUyYnZYcnBxOTFLTzVwL3dxeXlwK0pOZVRTcU9KSmJySWZmMjZ4L2ZyWkRmNyttbDhhUE92dGtsVjJuU3krOVZIMzc5bFdIRGgyMGFkTW1qMlB2di8rK1ZxOWVyUWNmZkxCUjE3and3Z3QxMDAwM0tURXhVUmRlZUtFKyt1Z2p2ZkxLSy9WYXUyclZLcTFhdGFyS2VNK2VQZld2Zi8xTDgrZlAxNUlsUytUbjU2ZGJiNzFWTzNmdTFQSGp4M1g4K0hFZE8zWk14NDRkVTBSRWhOTFMwdlRNTTg5bzd0eTU3bk00blU1MTd0eFoxMTU3clVhUEh1MFJpcGcwYVpMYXRtMnJDUk1tS0RRMFZOOTg4NDNlZnZ2dEd1dk16YzJWSlAzeXl5KzY2NjY3NnZ0WG84bVRKNnRyMTY3MW50L2FMTjFRc1IzQkxSZWZ1cDhEQUFBQUFOQThDQXdBQUFBQU9HWDRCbHNWMU1tbTNIUkg2WUJwZXJVN2dTbERwbW5LTUtUaTQwNGQyMWVzNEM2K1RWc3NXa3hFc0o4bVg5VlRrOGIwMUZlSmgvVHkvL2Jvdnh2MnkrR3NGQzZwNGZ2bVFFNmhKcnk1VVU4c1Q5S3RGM2ZWWGIvcXBpN3RBazVPNFpXNFhDNDVuVTUzKy93T0hUcFVPKy9Rb1VQYXVYT25DZ29LNU92YnVPL2hQLzNwVHpKTlV4YUxSZUhoNGVyVHAwK3Q4L1B6ODdWMzcxNjFhZE5HVVZGUlZZNUhSMGRMa2c0Y09DQkpLaW9xMHBRcFUybzk1L2J0MjdWMDZWTDE2dFZMa25UdXVlZnEyV2VmOWRqK29GeEdSb1kyYjk2c08rKzhVNUtVazVPalBYdjIxUGs1aTR1TDZ6V3ZuTlBwclBmYzFpWTczNkgvYmtoM3Z4L1JzMzBMVmdNQUFBQUFhSTBJREFBQUFBQTRwWVQxREZCdWVrNGp6MkxLTUNvZU1jL2NsazlnNERSa0dOS29QaDAwcWs4SFpSNHYwbisrMmF0WC9yZEhlekx5Nmx5Ym5sMm8yY3VUOU1UeUpGM1d0NFB1SE5GTjF3NklsSS9WaTRTS0YxNSsrV1VsSnlkcnhvd1pDZzBOUFNuWE5BekRmV04rNU1pUkdqbHlaSzN6azVLU2RPKzk5NnBQbno1Ni9QSEhhNXgzOWRWWDYralJvMnJYcnAxQ1EwTVZHaHFxdG0zYktqZzRXS0dob1FvT0RsWndjTEJ5Y25JMFljSUV2ZlBPTzVvNmRhb2t5V2F6VlJzV01FMVRtWm1aOHZIeFVYaDR1Q1RwNG9zdjF0bG4xOXdaWXZYcTFmcnd3dy9WczJkUDNYMzMzYlYrTnBmTHBZa1RKMHBTbzRNWUxXbnB6L3VWblY4YXNJb09DMUJjOU1uNVhnSUFBQUFBbkRvSURBQUFBQUE0cFFSMXRNa3YyS3FpWTA2dnVndVVNMlNSV2JZeFFjR1JFdVZuT0JUUW5yMjlUMWZoYmZ3MGFVeFBQWEpsTFYwSHFtRksrbnpySVgyKzlaQkNBMndhZmU1WkduTmVSLzI2MzFrS2IrUFhMTFU2SEE0bEp5Y3JNVEZSOTl4emoyYlBubDN0RS95Tk5XM2FOUDN3d3c4ZVk0c1hMMVp3Y0hDOTF0dnRwVnQ1RkJVVjFUcHYwS0JCR2pSb1VKM25pNGlJMEYxMzNhVkJnd2JKWXJGSWt2YnQyNmVTa2hMNStIaisrbUxUcGsxeU9CeUtqbzUyenkwUEk5VGt4eDkvbEZUYXJhRzhnMEZOS24rbVV6VXdrSjN2MEl5bDI5enZIeHRYZThjSUFBQUFBTUNaaWNBQUFBQUFnRk5PV0c5L3BYOWZ1aC81Q1Z2UjE1c3AwMk54Wm1LQm9vWVRHRGpkVmU0NmtKUHYwS2ViRCtyVHpRZjB5YVlET3BKYlhPdmE3SHlIM3Z0aG45NzdZWjhrYVhDM2RocHpYa2VONk5WZW5kc0dxRnRFWUpQVWFMUFo5UFRUVCt1eHh4N1R6ei8vckh2dnZWZlRwazNUZ0FFRG11VDg1U0lqSXhVYkd5dEoycnQzcjRxS2ltU2F0UWNvS3ZQMzk1Y2tGUllXMWpuMzAwOC9kZCt3cjgxRkYxMmtxS2dvT1oxT1JVUkU2UERodzdydHR0dlVxVk1uOTV5aW9pSWxKU1ZKa29ZTkcxYnZlbzhkT3laSmF0T21UWjF6SFE2SCs3V2ZYL01FUTVwVFFtcTJibjMxSjZWazVrdVNRdnh0R2pzd3NvV3JBZ0FBQUFDMFJnUUdBQUFBQUp4eVFydmFkV2hEbnB6RlptT2FETWd3cFBMYm84ZC9LVmJ4TWFkOGc2MU5VU0pPQVNFQk52MStTQmY5ZmtnWFNkS1BlNDdxczgwSDlYRkN1bjdhbTFYbitoLzNITldQZTQ1S0gxV010UTJ3cVZOYi8wYlhacmZiOWZqamoydm16Sm42L3Z2djlmSEhIemQ1WU9DdXUrN3llTDFueng3Mys3eThQT1huNTllNlBpZ29TSktVbTV0YjU3VjI3ZHFsdFd2WHltNjN5MmFyR3N4eE9Cd3FMQ3hVWkdUcFRXMnIxYXJwMDZkcjNyeDUycjE3dDlMVDA5MXpMUmFMd3NMQ05IejRjTjE0NDQxMVhydmNvVU9ISkVudDJyV3JjMjdsd0VEVGRSZ3cxT25lWlNwd3VKcm9mTlhMTFN4UmlVdVNhYm9EVVF2dU9GK2hBUVNpQUFBQUFBQlZFUmdBQUFBQWNNb3hMRkpZVDM4ZDNseDJROVBMTmdPbVN2ZENMOThqUFRPeFFKMkdCRFZablRpMURPN1dUb083dGRPMHNiMTF2TEJFNi9jZTFmcTlXZTUvNzhuSXEvTWNXZmtPWmVVNzZweFhIemFiVGRPblQ5ZWlSWXYwdTkvOXJ0bzU1UjBCeXIrSG04cWlSWXYwM252djFUcm5ndzgra05WcTFmSGp4K3Q5M3Z2dXUwK2pSbzJxTXI1OCtYTE5uVHZYWXl3Mk5sYlBQZmRjdmM5ZGw5VFVWRWxTNTg2ZDY1eGJlVXVDOHEwWEdzMTA2VUJPN2RzM05LbXliNGtYYnhwQWR3RUFBQUFBUUkwSURBQUFBQUE0SmJVN3gxOFpXL05sdXVUZG5nUmxLdDlvemQ1YnFBNXhnYkxhbS9ibUswNDliZXcrR3RrclFpTjdSYmpIc3ZLS3RYNXZsbjRxQ3hDa0hjbFhWbDZ4anVZVks3dUpRZ0luOHZIeHFmVXArdUxpWXZlOHB0UzFhMWRkZE5GRjd2ZnIxcTJUcjYrdnpqLy9mUGVZeldaVDI3WnRkZVRJRVRtZFRsbXRUZGVkSXkwdFRZc1hMMVpzYkt5dXZ2cnFHdWRWRHZ6VUpqYzMxOTFoSUNvcXFzNzU1WCt2VnF1MTZUNVhFNGM2NnV1WkZjbjY0OUFvT2d3QUFBQUFBS3BGWUFBQUFBREFLY25xYXlpMHUxMVpPK3ZlUDcyK1RKZVVtWnl2RG5GTnN4YzlUaTl0QTMxMVdkOE91cXh2aDJxUEg4MHRWbForc1k3bUZtdndqSzlPU2swRkJRV1NTcCtDci94VWZHTmRldW1sdXZUU1M5M3ZyN3p5U29XRWhHajY5T2tlODlxM2I2L016RXdkUFhwVTdkdTNyL084Ly92Zi83Ujc5KzRxNHllT1pXWm02clBQUGxOdWJtNlZ3SURMNWRJMzMzeWpkOTk5VnlOSGpxeXgrMEpsUC8zMGswelRWRUJBZ0dKaVl1cWNYLzUzMldUZEJjcTgrOWNoemQ1bFlOZWhYUDF5TkUvLzNWaTZqVU5LWnI1dS9mZVArdWkrQzV2MXVnQUFBQUNBVXhPQkFRQUFBQUNuclBhOUF6d0NBNFpLdHhsb3FNbzdHaHpkWHFpSWN3TmxOTjNEMGpoRHRBdnlWYnNnWDNXUHFIdHVmUlVYRjJ2U3BFbTYvdnJyTld6WXNDckhEeDgrTEVrS0NRbHh2ejZaSWlJaWxKU1VwUFQwOUhvRkJqWnUzS2pObXpkWEdYYzZuWFd1TFN3czFKZGZmcW4zMzM5ZkJ3NGNjSStQR3pkT3ZyNit0YTc5NXB0dkpFbHhjWEgxNmhoUU9ZalJsSDQzcEV1VG5xODJDOWFrNk5aWGY1SWtMZDJRcm9UVWJNVkZoNTYwNndNQUFBQUFUZzBFQmdBQUFBQ2NzbXhCRnJYcDRxdmorMHJiaDNzVEZwREtnZ1pscmMxZEphYU83aXhRV0UvL0pxc1Q4Rlp5Y3JLMmJ0MnF0TFMwS29FQjB6UzFmLzkrMmUxMmhZYUdObWxnSUQ4L1gxYXJWWDUrZnJYT0syL3ZuNWFXcHZQT082L084ejd3d0FNYU5XcFVsZkhseTVkcjd0eTUxYTVKVEV6VXA1OStxdFdyVjZ1d3NEUWdOR2pRSVAzbU43L1JvRUdENnJ4bVdscWExcTFiSjBrYU1XSkVuZk9sNWdzTW5FeTNYQnlqMWNtSDljYmFWRW5TYzUvdjBJSTdCcmR3VlFBQUFBQ0Exc2JTMGdVQUFBQUFRR08wN3hQZ2ZsM2FLY0M3ZmNJcjc0T2VtVmpnZmZvQWFFSmJ0MjZWSlBYdjM5L2plMVNTVWxOVGRmejRjWFh0MnJWSnIxbFlXS2kvLy8zdk9uandZSjF6eTl2Nzc5cTFxMGxyS0xkdTNUcmRkOTk5K3V5enorVHI2NnV4WThmcTFWZGYxWk5QUGxtdnNJQnBtcG83ZDY1TTAxVDc5dTExeVNXWDFPdTY1WUdCZ0lDQU9tYTJiaE12ajNXL2ZtTnRxckx6SFMxWURRQUFBQUNnTmFMREFBQUFBSUJUbW4rWWovekRmVlNRV2VMdUZPQmxac0RkWmFDa3dLV2NsQ0tGZEszOTZXcWd1WlVIQmdZT0hDaEorc3RmL3FMYmI3OWRmbjUrV3JCZ2dhVFNwK0NkVHFmT1B2dHNMVnUyVEQ0KzN2K29YMVJVcE1jZmYxeGJ0MjdWNGNPSEZSMGRYZXY4bmoxN1NwSzJiZHZtTWY3V1cyK3BZOGVPdXVTU1MyU3oyZHpqLy96blAvWDg4ODlYT1U5Tld4SllMQllOSGp4WWwxOSt1WVlNR2VMeDJSWXZYcXdPSFRwbzZOQ2hIdGM0c1k1Tm16WkprdTY2NjY1NmJVY2dTWGw1ZVpKTy9jQkFYSFNvenVzU29rMzdjaVJKcTVNT2ErekF5QmF1Q2dBQUFBRFFtaEFZQUFBQUFIREthOTg3UUduZkhITy9OMlRJOUtKRlFPVW51RE1TOHdrTW9FVzVYQzRsSmlaS2tnWU1HQ0JKc3Rsc3N0bHN5c3JLMHZMbHl5VkpHemR1MU9USmt6VnQyalMxYWRQR3ZiNWR1M2E2N2JiYjFLTkhqenF2WlpxbC8zdVpQbjI2ZHUzYXBiNTkrNnAzNzk1MXJvdUlpRkNIRGgyVW1wcXF3NGNQS3lJaVFwSzBaczBhN2RtelI0TUhEL2E0bVQ5Z3dBQjNWNExLZHUvZXJmWHIxMWNaSHpwMHFLWlBuMTd0dGIvOTlsdHQzYnBWLy9yWHY5ekJoY3JlZSs4OUxWeTRVSkkwZlBod0RSOCt2TTdQVXk0N08xdVNGQmdZV084MXJkVXRGM2ZWL2U4a1NKS1didGhQWUFBQUFBQUE0SUhBQUFBQUFJQlRYcHN1dnJJRld1VEljMG1HdkFvTGxETmx5cENob215bmNnODRGTlN4K2llWGdlYVdtSmlvdkx3OGRlellVUjA2ZEhDUHUxd3VQZlBNTThyTnpkVWxsMXdpbDh1bHRXdlhhdno0OFpvMWE1YWlvcUlrU1NFaElmcjk3MzlmcjJzZFBueFlVdW5XQXYzNzk5Zk1tVE5sdDlzOTVoUVhGMnZseXBWS1RVMVZXbHFhMHRMU3RIRGhRZzBkT2xSTGx5N1ZxbFdyM05mTHpzNVdZR0NnUjRCQmtrYU1HS0ZSbzBaVnVmN3k1Y3VyRFF6VTV0aXgwcEJRdTNidFBNWWREb2ZtejUrdlpjdVdTWkw2OWV1bmh4OSt1RUhuTHU5S0VCNGUzcUIxcmRHSW51M2RyLys3SWIwRkt3RUFBQUFBdEVZRUJnQUFBQUNjRnRyM0NWRDZqN21TSk5PVUxJYThpZzFVM3MwZ016RmZRUjFEbXFRK29LRysvZlpiU1ZMLy92M2RZMDZuVTNQbXpORlBQLzJrME5CUVRaZ3dRU0VoSVhyKytlZTFZc1VLM1h2dnZabytmYnJIbW5MbFhRUk90R2JOR25jTC9nc3V1RURUcDAvWGh4OStxT1RrWkIwNGNFQUhEaHlRdytGUWRuYTI1c3laNDE1WEhnYTQvUExMdFhUcFVuMzAwVWNhTzNhc0xCYUxqaDQ5cXRqWTJFYi9IYmhjcmhxUEhUbHlSQmFMUldGaFllNnh0TFEwUGYzMDA5cXhZNGNrNmR4eno5WGpqejh1UHovUGJpR0ZoWVhLenM1V2FHaW9SekRDNFhCb3laSWwycmh4b3lTcGI5KytqZjRNTFMwdU9sVFJZUUZLUFpLdjdIeUhFbEt6RlJjZDJ0SmxBUUFBQUFCYUNRSURBQUFBQUU0TG9kM3RPcGlRSjFleEtjUExzSUJVdHAyQktjbVE4ZzQ2VkpqdGxEMjBmdnVlQTAycFBEQlF2aDFCVGs2T1pzMmFwWVNFQk5udGRzMmVQVnR0MjdhVkpOMS8vLzBLRGc3V3UrKytxMGNmZlZUMzMzKy9SbzBhSmF1MTRuczNJYUcwTFgxQVFFQ1ZheG1Hb2FGRGgycnExS255OGZIUm5qMTd0SGJ0V2tsU2FHaW9ZbU5qMWFWTEYwVkZSU2txS2txZE8zZFcrL2FsVDY3MzZORkQ1NTkvdm43NjZTZkZ4OGRyOE9EQmtsVHQxZ00xT1hyMHFLU0tMUURLLzUyYW1pcVh5eVdMeGVJeGY4ZU9IY3JMeTFQbnpwMWx0VnBWWEZ5c2Q5NTVSKys5OTU1S1Nrb2tTVmRkZFpYR2p4OHZINStxdi9vNGR1eVlicnp4UmttU2o0K1AvUDM5WmJWYWRlellNWGRJb1hQbnpycm9vb3ZxL1JsYXN4RzkydXVOdGFtU3BBVnJVL1JjZEZ3TFZ3UUFBQUFBYUMwSURBQUFBQUE0TFJnV0tieW52dzV2enBkVStqUzFZUmgxcktyS2xEemFER1J1eTFmbkM5dlVOQjFvRm1scGFkcS9mNzhrS1M0dVRxdFdyZEs4ZWZPVWs1T2p0bTNiYXNhTUdWV2U0TC90dHR2azQrT2p0OTU2UzA2blUydldyTkZUVHoybG9LQWd1Vnd1SFQ5K1hKSjB6am5uZUt5NytPS0xOVzNhTkEwZVBOaDljLzJQZi95anJycnFLc1hFeEZUWlZxQTZFeWRPMVBqeDQ3VnExU3F0V3JWS2txcnRjbEN1cUtoSXp6NzdyQUlEQStWeXVkeHIrdlhySjBtS2lvcFNZR0NnOXUvZnJ6dnZ2Tk1kVHBCS3V5eHMzNzVka25UaGhSZEtrdmJ0MjZmMzMzOWZKU1VsQ2dvSzB0MTMzNjNMTHJ1c3h1dEhSRVRJYnJlcnNMQlFKU1VsN3IrYmNuRnhjWHJvb1lka3M1MGVXNUtNSFJEcERneDhuWnpSd3RVQUFBQUFBRm9UQWdNQUFBQUFUaHZ0enZGWHhyWjhtVTU1RlJad000elNmUTBrNWFRVTZheitnZklKc05TeENHZzZnWUdCR2oxNnRQYnMyYU9Ra0JBbEpTVXBKeWRIL2Z2MzE4TVBQK3h4QTcyeW0yKytXZWVmZjc1NjkrNnR0TFEwT1oxTzVlVGtTSktDZ29MMDYxLy91dHFuNWs4Y2k0Nk9ibEM5RVJFUmlvK1BWM3g4dkxadjM2NGhRNFpvNU1pUk5jNzM4L05UVVZHUjl1L2ZMNnZWcXJpNE9JMGNPVko5K3ZTUkpQbjcrMnZxMUtsNitlV1hsWmFXcHRUVVZJLzFvYUdodXZUU1MzWFRUVGRKa3JwMzc2Nzc3NzlmMzMzM25lNjU1eDUzNTRYYXpKMDdWd1VGQlhJNEhISTZuWEs1WExMWmJJcU1qRlI0ZUhpRFBuOXJOM1pncFB0MVFscTJVakx6RkJNZTJJSVZBUUFBQUFCYUM4T3NhUk5EQUFBQUFEZ0ZIZmdwVjBkM0ZEYitSR1hiRWtoUzJEbitPbXNRTjlkUWY4Yk5pMlcrY1VPanorTndPR1N6MmVSd09QVHR0OTlxK1BEaERUNUhTVW1KVE5NOGJaNldQMVUxMWZlRXQ4WSt0MDcvM1pndVNZci9ZNXdtanU3UllyVUFBQUFBQUZvUEhwRUJBQUFBY0ZvSjcrVzVQM3NqK2d5NEhkMVZJR2N4V1d1Y2ZPVTMrVzAybTFkaEFVbnk4ZkVoTEFDUExnUFBmNzZqQlNzQkFBQUFBTFFtQkFZQUFBQUFuRlpzUVJZRmQvRjF2L2U2cDVvaGxUZGtNNTNTMGUwRlRWQWRBTFNNV3k2T1VZaC9hWEFrSlROZnE1TXlXcmdpQUFBQUFFQnJRR0FBQUFBQXdHa252RTlGbHdIVDhMN0xnR0ZVck14TUxwRHBiR1JoQU5DQ2JyazR4djJhTGdNQUFBQUFBSW5BQUFBQUFJRFRrSCtZandMYSswZ3FEUXU0R3JHYlFIbUhBbGV4cWF6ZGhZMHZEZ0JheU1UUlBkeXZsMjVJcDhzQUFBQUFBSURBQUFBQUFJRFRVM2p2aWk0RDNuWVlrQ1REcUVnYlpDYm1TNDBJSHdCQVM0b0pEOVRORjBXNzM4OVl1cTBGcXprNVROTlVVbEtTRGh3NGNOS3VtWitmcjVVclYrcm8wYU5lclU5SlNkSHUzYnVidUNvQUFBQUFxQjZCQVFBQUFBQ25wVGFkZmVVYmJDMTlZMGplM3VrM1pIR3ZkT1M1bEpOYTFCVGxBVUNMZUd4Y0gvZnIxY2taZW03bHpoYXNwdmtWRmhicTNudnYxYUpGaXhxMDd2MzMzMWRpWXFMNy9mNzkrNVdXbGxidG44SkN6KzR6V1ZsWm1qTm5qdmJ0MnlkSmNqcWRXckJnUWIwREJHKzg4WVplZlBGRkhUbHlSUEh4OFRwKy9IaURhZ2NBQUFDQWh2QnA2UUlBQUFBQW9MbTA3eE9nL2QrVjNtZ3hUY253b3RXQUtkT2pRMEhHdG55RnhQZzFUWUVBY0pMRmhBZnF2c3Q3NlBuUFM0TUM5NytUb0xpb1VJM28xYjVGNm5uampUZjB3UWNmZUwyK2QrL2VldnJwcDJzODduUTZKVWsrUHZYL0ZaakQ0ZERhdFd1MVlNRUNUWmt5UmNPR0RkTTk5OXhUNDQzN09YUG1xSHYzN25yOTlkZDF3dzAzVkRtZWtwS2l4WXNYYTgyYU5ab3paNDdhdG0xYjYvVU53NURWYWxWdWJxNisrKzQ3YmRpd1FiTm56MVpVVkZTOVB3TUFBQUFBMUJlQkFRQUFBQUNucmRDdWZqcVVrS2VTQXBjTWI5SUNsWlFHQnd3VlpUdVZtKzVRVUNkYkUxVUpBQ2ZYYy84WHA0VFViSDI5UFVPU05QS3AxWHJ1LytKMDMrVTlUbm90RG9kRGhZV0Z1dUdHRzJTMzJ4dThQaUlpb3RiakpTVWxraG9XR0xEWmJIcnl5U2MxZWZKa3paZ3hRMU9tVEpFa1hYMzExYnJvb292Yzg3S3lzdlRVVTA5Smtnb0tDclJzMlRLTkdqVkt3Y0hCSHVmcjNyMjdwazZkcXVuVHAydlNwRWw2OXRsbjFhWk5teHF2YnhpR1ROTlVkSFMwNHVQajljZ2pqeWdoSVlIQUFBQUFBSUJtUVdBQUFBQUF3T25Ma01KNysrdmd6M21TU3ZleTlqNDRVTEV1TXpGZlFaMUNtcUJBQUdnWlN5ZGVxTGdwbnl2MVNMNGthZUxiQ1VwSXpkYnJkNXpmSXZYODduZS9VMGhJMWY5ZjNidDNyelp1M0toZi9lcFhDZzBOYmZCNXZla3dJRW1CZ1lHYVBYdTJaczZjcWM2ZE8wdVNPbmZ1ckFFREJpZzdPMXQydTEzWjJkbjFQdCtRSVVQMDE3LytWUysrK0tLKytPSUw5ZXJWUzl1M2I2OTJibnA2dWdvS0NyUjA2VkpKcFVFRmw4dWwzYnQzcTN2MzdnMzZIQUFBQUFCUUZ3SURBQUFBQUU1cjdYcjQ2L0NXZkxtS3k4TUNwcVNHaHdZc2tseGxLL01PT1ZSd3BFVCtZZnhJQmVEVUZCcGdVOEtzeXpYaWlmOXAwNzRjU2RLQ3RTbGFuWHhZdDF6Y1ZmZGQza09oQVMzZlNXWHIxcTE2NmFXWGRONTU1OVVhR0VoTVROU2tTWk9xakp1bUtVbjY4TU1QdFh6NThscXZOVzNhTkoxL2ZrVmdJamc0V0hQbXpLa3k3OFliYjlTdHQ5NnFZY09HMWZkalNKTEdqaDJybUpnWXhjWEY2YzAzMzlTaVJZdXFuVmRTVWlMVE5QWEtLNjk0ak45KysrMEVCZ0FBQUFBME9YNjdCUUFBQU9DMFpsaWxzRmgvWld3dGZZcldOQ1Z2bWd5Y0dEUEkzSmF2THBjRTF6UWRBRnE5OHREQUxmLytVVytzVFpVa3BXVG02N0dQdHVtNWxUczBjWFNzUnZSc3IrRTkyN2R3cFhVTENRblJpQkVqcW93ZlAzNWM2OWF0VS9mdTNkV3RXN2RxMTZhbHBTa3hNZEhkaGVDTEw3NlF3K0hRbFZkZTJlUjF4c1hGU1NvTkhkeDQ0NDNWem9tUGo5ZnUzYnYxd2dzdk5QbjFBUUFBQU9CRUJBWUFBQUFBblBiQ2V2a3JNeWxmcGxPTjJKS2dOREJnbHIwK3RxOVl4Y2VjOGcyMk5rbU5BTkJTRnR3eFdDT25QY2hQQUFBZ0FFbEVRVlI2UnVpeGo3YTV0eWpJem5mb3NZKzJ1ZWVNNk5sZWNWR2hHdEVyd3QxNUlNVGZwcmpvaG04VDBCd2lJeVAxNElNUFZobmZzbVdMMXExYnA4c3V1MHhqeDQ2dGR1MUhIMzJreE1SRStmcjZTaXJ0YXJCaXhRcjk4c3N2dXYzMjIyV3hXTHl1NjhUT0IzLzV5MTgwWnN5WVd0Zlk3WFlWRnhkN2ZVMEFBQUFBYUFnQ0F3QUFBQUJPZTFaZlEyMjcyM1YwUjZHa3huVVpxQ3d6c1VDZGhnUTF2a0FBYUdHM1hCeWpXeTZPMFlJMUtSN0JnWEtya3pPME9qbER6MzIrczlyMVl3ZDAwa2YzWGVqMTlRM0RVRVpHaG5KemN6M0dqeHc1SWtsS1QwK3Y5c1o5ZEhSMHJUZjBqeDgvTHFsMGU0R2FsSlNVU0pMOC9Qd2tTUk1uVHBTdnI2OFdMMTZzSTBlTzZORkhIMjNZaDZta1U2ZE9takJoZ3B4T3ArTGo0K1Z3T09wY0V4UVVwTHk4UEsrdkNRQUFBQUFOUVdBQUFBQUF3QmtodkZlQU96QmdHR1gvTUUrTUFEUk05dDVDZFlnTGxOWHVmZGNDbko1R25BSXQzSEZ5blNyZkUrWEJnYVUvN3k4TkNTUWQxcVo5T1hXdVc3b2hYUW1wMlEzdU9PQnl1U1JKVnF0VnI3NzZxbGF0V2xYdHZKa3paMVk3L3NFSEh5Z2tKS1RHODZlbnAwdVNJaUlpYXB4VC9qUi9lWWNCd3pBMGZ2eDQyZTEyOWUzYnQ4cDhzd0gvN1FnTkRkWG8wYU5WWEZ5cytQaDQ5L2o4K2ZQMXlTZWZWTHZtejMvK3M0NGRPMWJ2YXdBQUFBQkFZeEFZQUFBQUFIQkdzQVZaRkJManA1eVVJa21sTjN3YWU1dmZkRW1aU2ZucTBEK3c4UVhpdEhJMHIxaWIwckoxWGxUcmFOZU9sclV4TlV2WitYVS9XZDZhakIwWXFiRURJeVdWYmsrd091bXdFdEt5dFRvcHd6MG5PNy9ZSFNZNHIwdUlWOXNUbEQvZDcrUGpvLy83di8vVGxWZGU2WEg4MjIrLzFZY2ZmcWo3Nzc5ZmtaR1JWZFlIQnRiKy83OHBLU21TcE02ZE85YzRwend3VU41aG9OeHR0OTFXNDN3Zm44YjlTdTJTU3k1UlZGU1VKT20xMTE1VHQyN2ROR0xFQ0VtbEhRWUtDd3VWbjUrdmdJQ0FSbDBIQUFBQUFPcENZQUFBQUFEQUdTTzhUNEE3TUdDWXBVK1JtbFUyR3FnSFV5cFBHeHpkVWFqMmZRTmtzZEZsQUJYaW9rS1ZRR0FBWlRhbVpxdS9GemZUVzR2UUFGdEZnR0JjMDU0N1B6OWZGb3RGZm41K2lvcUtjdDlFTDVlV2xpWkpPdWVjYzlTOWUzY2xKeWVyUzVjdWRRWUZ5bTNjdUZFZE9uUlFhR2pOZi85RlJhWC9YVGd4TUhENDhHR0ZoNGQ3YkhtUWw1Y24welFiZlNPL2QrL2U2dDI3dHlUcDNYZmZWVXhNakRzc3NXUEhEa25Tb1VPSDFMVnIxMFpkQndBQUFBRHFVdk1tYndBQUFBQndtckdIV2hYVTBWYjZ4bWhZVzJrUGh0d3hBMWVKNmQ3cUFDajNoeUZSK21MYndaWXVBNjNFRjlzTzZZOURvdXFlZUFZNmR1eVlnb09ENnpXM3NMQlFVNmRPMWRTcFU5MDMrV3V6WmNzV0hUNThXSU1HRGFwMVhrRkJnU1RKYnJkN2pML3l5aXU2NDQ0N1BQNWJzWC8vZmtsU1dGaFl2V3F1U1haMmRvM0h5anNwbEljbEFBQUFBS0E1RVJnQUFBQUFjRVlKNzFQcHFWQkRNaHE5TVVIcHRnU21xOUdud1dua2luNW5LY2pQcHJtZjcyenBVdERDbnYxc3U4SUNmVFdxYjRlV0xxVlZPbkRnZ0NJaUl1bzExMjYzNjI5Lys1dTJiZHVteHg5LzNMMmRRWFZNMDlTQ0JRc2txY28yQnljcUxDeVVZUmhWQWdPYk4yOVdlSGk0RE1PUTFXcVZZUmphc21XTEpDa21Ka2FHWWNoaXNjZ3dHdmJma2FTa0pNMmFOYXZHNDRHQmdZcUlpTkRPblJYLy8xRytiUUlBQUFBQU5EVUNBd0FBQUFET0tJRWRiUElQcTlpZHphc3RDVlQ2dzFUNVU2Zk9JbFBadStreUFFL3pieG1vSC9jYzFmTXJDUTJjcWY3NTJYWnRUc3ZSQ3pjTmFPbFNXcVc4dkR5bHBhVXBKaWFtM212NjkrK3ZDUk1tNkljZmZ0QUhIM3hRNDd6Rml4ZHI4K2JOR2pac21HSmpZK3VzdzkvZjMyTnMzNzU5eXNySzB2bm5uKzgrMzdYWFhxc1ZLMWJJYXJWcXg0NGQ2dENoZzFhdVhLbCsvZnJWdS83azVHUk5uank1enBCQnIxNjlsSkNRNEg0L2RlcFV2ZlRTUy9XK0RnQUFBQURVRjRFQkFBQUFBR2Njank0RHBuZGRCa3FqQWhYck1yYmx5OHZzQVU1amIvM2xBaVVmUEtZYlgvNUJyMzJ6Vnh0VHMxcTZKRFN6amFsWmV1MmJ2ZnJEdk8rMDUzQ2Uzcmh6Y0V1WDFHcDk5OTEzY3JsYzZ0Ky9mNFBXWFgzMTFabzZkYXB1dU9HR2FvOHZYNzVjLy83M3Y5V3VYVHZkZDk5OWRaN3Z5SkVqQ2dvSzhoajcrZWVmSlVrREJ3NTBqeTFhdEVocGFXbnExYXVYcGt5Wm9oZGZmRkVPaDBPU0ZCNGVybVhMbHVtY2M4NnA5aG81T1RtU3BLKysra3BubjMyMlpzeVk0VDVtbXFZT0hUcWs1Y3VYYSs3Y3VWcTFhcFV1dU9BQ2JkKytYUWNQSG5UWDZITFJ5Z1lBQUFCQTAvT3Bld29BQUFBQW5GNkN1L2pLTjlpcTRtTk95WkJjcHFrR2RwU1dKRmtNUXk2Wk1pUTU4bHpLU1MxU1NJeGZrOWVMVTl0TE53L1VaNXNQNlAwZmY5Ry92dGlsMEFDYlZpZG50SFJaYUFZamUwVW9LNjlZL2FORDllZmgzWFJaSDdZaHFJbHBtbHF5Wkluc2RydUdEaDBxaDhQaDd0cFNtZFBwbENRNUhBNlB0dnhEaGd5UjArbVV5K1dTeldaeno1ay9mNzZXTFZ1bU5tM2E2S21ubmxLN2R1MXFyV1AzN3QzYXMyZVB1NU5BdWJWcjF5b3NMRXhkdTNhVlZCcENXTEJnZ1FZTkdxUW5ubmhDWDM3NXBlTGo0N1ZseXhaTm5UcFZrWkdSN2k0RjVUVlg3aUx3K2VlZlM1SUdEUnFreHg1N1RBc1hMdFQ2OWV1Vm5wNnV3c0pDSFR4NFVKczJiVktYTGwwMGNPQkFEUmd3UUMrKytLTGVldXN0UGZEQUF6cDA2SkFpSXlNYjlIY01BQUFBQVBWQllBQUFBQURBR1NtOHQ3L1N2ODh0ZTJkS1huVVpNR1ZVV3BxeE5aL0FBS3AxUmIrT3VxSmZ4NVl1QTJnMXZ2cnFLKzNhdFV2WFgzKzlBZ01EZGQxMTErbjQ4ZU0xenIvbm5udXFIZS9Zc2FNV0xseW94TVJFeGNmSEt5VWxSWkdSa1hyODhjZlZwVXNYajduLytjOS9sSlNVcE1EQVFObnRkaFVVRkdqanhvMXl1Vnk2NG9vcjNQT3lzN08xWmNzV1hYcnBwY3JMeTlQOCtmUDEyV2VmNmR4eno5VzBhZE5rR0lZdXUrd3lSVWRIYThxVUtYcnd3UWYxNUpOUDZ1dXZ2NWJkYm5kdkpSQVdGdVkrNTRnUkk3UnIxeTQ5K3Vpajh2WDFWVmhZbUdKall6VjY5R2pGeE1Rb0tpcEs0ZUhoSHZYZWZQUE5tamR2bmc0ZVBLakN3c0k2dDFZQUFBQUFBRzhRR0FBQUFBQndSbXJiemE3RG0vSlZVdUNxY3kvcFdobGx3UUVaS3NweEtqZTlXRUdkZkp1dVVBQTREZVhsNVNrNE9GaC8rTU1mSkVsMzMzMjNSd2VCK2dvTURKUWtMVml3UUNrcEtSbzVjcVR1dmZmZUtsc01TSktmbjU4MmI5N3M3bVJnc1ZqVXNXTkgvZmEzdjlWRkYxM2tVVnVQSGowMFlNQUFmZlRSUjFxNWNxV3V1KzQ2M1hISEhmTHhxZmhWV214c3JGNTQ0UVVkUEhoUVFVRkJXclJva1Z3dWwvejgvRFJ1M0RpUGpnQ1JrWkdhUG4yNisvMTExMTFYNTJjYk4yNmNjbkp5dEdUSkVsMXd3UVhxMmJObmcvOStBQUFBQUtBdWhsbGR2emNBQUFBQU9BTWNTUzdRd1ovenl0NTUxMlhneEpVQjdYM1U5ZkxRSnFnT0FFNXYrL2Z2YjdJMis5bloyVXBPVHRhUUlVUHFuT3R5dWVSME9tVzFXbVd4V0dxZFo1cW1VbE5UMWExYnQzclY0WEs1YWowbkFBQUFBTFEyQkFZQUFBQUFuTEZNcDVUODRSRzVpaHYvWTFIbDBFRFh5ME1WMEo2R2JnQUFBQUFBQUdqZGlEd0RBQUFBT0dNWlZpbThsNy83ZldQeTFKVjdFMlJzelc5RVZRQUFBQUFBQU1ESlFXQUFBQUFBd0JrdDdCeC9XWHhLYi9jYmhsSGFLc0FMbFFNRHVlbkZLc3AyTnI0NEFBQUFBQUFBb0JrUkdBQUFBQUJ3UnJQWURMV0x0YnZmZTl0andEeGhNVjBHQUFBQUFBQUEwTm9SR0FBQUFBQnd4Z3Z2SFNDajdLY2p3Nmg5YnEwcXJjMUpMWklqejlXb3VnQUFBQUFBQUlEbVJHQUFBQUFBd0JuUDZtZW83ZG1WdWd4NDIyWkE4dXd5c0kwdUF3QUFBQUFBQUdpOUNBd0FBQUFBZ0tUMmZRUGNIUUlhMDJXZ2N0WWdlM2VobkVXTlNSOEFBQUFBQUFBQXpZZkFBQUFBQUFCSTh2RzNLRFRHcjlIbk1RekpMR3RSWUxxa3pFUzZEQUFBQUFBQUFLQjFJakFBQUFBQUFHWGE5dzN3ZU85dG93R2pVb3VDb3pzSzVYTFFaUUFBQUFBQUFBQ3RENEVCQUFBQUFDampHMnhWY0JkZjkvdkczT1l2YXpJZ1Y0bXBJOXNMR2xjWUFBQUFBQUFBMEF3SURBQUFBQUJBSmVGOUtyb01OS292UUtYMkJFZVNDMlE2RzNNeUFBQUFBQUFBb09rUkdBQUFBQUNBU3Z6RGZCUjRsazFTMlQxL0wxTURsWC9ZY2hhWnl0cEZsd0VBQUFBQUFBQzBMZ1FHQUFBQUFPQUU3ZnRXZEJtUUlSbUdVZlBrR3B5WU04allWdERJbGdVQUFBQUFBQUJBMHlJd0FBQUFBQUFuQ094Z2szKzRqL3U5NmZMdVRyOGhRNlpadXJha3dLV3NQWVZOVWg4QUFBQUFBQURRRkFnTUFBQUFBRUExSXZvRlZyd3hURFc4eDRCa3lwUXFyY3pZa2srWEFRQUFBQUFBQUxRYUJBWUFBQUFBb0JwQkhXMnl0eTN2TW1ESTlQSkd2MkhJSFJKdzVMbVVrMXJVRk9VQkFBQUFBQUFBalVaZ0FBQUFBQUJxRU5Fdm9PS04wWWpXQUpYYUUyUnN6ZmYrUEFBQUFBQUFBRUFUSWpBQUFBQUFBRFZvMDlsWGZpSFdzbmRHbzdZVE1Nc1dGK1U0ZGZ5WDRzWVhCd0FBQUFBQUFEUVNnUUVBQUFBQXFFVkV2MEQzNjBia0JXUlVhak53ZUF0ZEJnQUFBQUFBQU5EeUNBd0FBQUFBUUMyQ28zemwyNmEweTRCaHFIR3BnVEtGUjB1VWU4RFIrQk1CQUFBQUFBQUFqVUJnQUFBQUFBRHFFTkV2b09LTllYcDBDMmlJeWxtRGpLMTBHUUFBQUFBQUFFRExJakFBQUFBQUFIVUlpZlp6ZHhtUURKbW1kMjBHTEliaERnM2tIM1lvUDZPa1Nlb0RBQUFBQUFBQXZFRmdBQUFBQUFEcVlranQrM3AyR2ZDR2Fab2VTek8yNURXeU1BQUFBQUFBQU1CN0JBWUFBQUFBb0I1Q3UvckpGbGorSTVUaHViOUFBeGlWZGpQSVBlQlF3Ukc2REFBQUFBQUFBS0JsRUJnQUFBQUFnUG80c2N1QWwwN01HV1JzeTIvME9RRUFBQUFBQUFCdkVCZ0FBQUFBZ0hwcTI5MHVIM3ZaajFGRzdYTnJZMVJhZkh4ZnNZcVBPUnRaR1FBQUFBQUFBTkJ3QkFZQUFBQUFvTDRNcWYyNWxic01tRjdsQnN3VCtnd2Mza0tYQVFBQUFBQUFBSng4QkFZQUFBQUFvQUhhbm0yWDFhODhKbURJTkUvY1pLQytLcUlHT1NsRmN1UzVHbDBiQUFBQUFBQUEwQkFFQmdBQUFBQ2dBUXpMQ1YwR0RHOTNKemloeThEbXZNYVVCUUFBQUFBQUFEUVlnUUVBQUFBQWFLQjJQZnpsWXkvL2NjcVF0ejBHS3N2ZVM1Y0JBQUFBQUFBQW5Gd0VCZ0FBQUFDZ2dReUxGTjdIdjlLSTk1RUI5NVlHcHBTeE5iOXhoUUVBQUFBQUFBQU5RR0FBQUFBQUFMelFMdFpmVnIveXpRaTgyNVRneExYWmV3cFZVa0NYQVFBQUFBQUFBSndjQkFZQUFBQUF3QXVHUldyZk42RHg1ekVrZDVNQkYxMEdBQUFBQUFBQWNQSVFHQUFBQUFBQUw3WHJVYm5MZ0Jxek00RmIxcTVDT1l1YTRFUUFBQUFBQUFCQUhRZ01BQUFBQUlDWERLdlV2aytsTGdOZTdreGdHRko1MnNCMFNSbmI2RElBQUFBQUFBQ0E1a2RnQUFBQUFBQWFvVjJzWjVjQmIzc0RtSlhTQmtkM0ZNaFZUSmNCQUFBQUFBQUFOQzhDQXdBQUFBRFFDQ2QyR2ZDeXlVRFp1ckl1QTA0cEk3R2dzYVVCQUFBQUFBQUF0U0l3QUFBQUFBQ05kR0tYQVc5NWRCblluaytYQVFBQUFBQUFBRFFyQWdNQUFBQUEwRWlHVlFydkhWRDN4THJPVSttMXEwUTZzcDB1QXdBQUFBQUFBR2crQkFZQUFBQUFvQW1FblhOQ2x3RXZtd05VWHBhWlZDQlhDVjBHQUFBQUFBQUEwRHdJREFBQUFQdy9lM2NlSDFkZDczLzhmV2JKVEpiSjFqVHB2cmRhS0Yxb29WQkFCS2xYV2xwV2hYdXZWeThJQ05lSGdQaVFncWpZZThHQ0Z5OGdpNHFLdVB6MEFsZTJVcVFVUzhHMnRGQzYwTkI5VGRJbGFmWmtrc2xzNS9mSEpMTTB6VExKSkROcFhzL0hRNTF6NW50bVBnbE1mTXg4My9QNUFFQUN0T3N5ME1NSkJhSExRaUdCb005VTlXNVBiMHNEQUFBQUFBQUFUb25BQUFBQUFBQWtTTHN1QXowV2VZektuVTB5QXdsNFNBQUFBQUFBQU9Ba0JBWUFBQUFBSUVIYWRSa3dlelpPd0pEQ3N3a0NMYWFxOXpUM3VqWUFBQUFBQUFEZ1pBUUdBQUFBQUNDQllyb01HRVo0NHo4ZUoxOXk0bE82REFBQUFBQUFBQ0R4Q0F3QUFBQUFRQUlaVm1ub3RLZ3VBekxWb3lFRmhtSzdET3lseXdBQUFBQUFBQUFTaThBQUFBQUFBQ1JZL3BSMDJaeXRiN2NNb3lkTkJscXZqZHc4VWR3a005amJ5Z0FBQUFBQUFJQUlBZ01BQUFBQWtHQ0c1YVF1QTZaNjFHWEFpR296RUdneFZiMkhMZ01BQUFBQUFBQklIQUlEQUFBQUFOQUg4aVk3bzdvTVNHWVAyZ3lZTWhVZE5hajh0Smt1QXdBQUFBQUFBRWdZQWdNQUFBQUEwQWNNaTFRNFBhUHJoVjA5am94dzJNRHZDYXBtTDEwR0FBQUFBQUFBa0JnRUJnQUFBQUNnaitSTmNzcWVFZFZsb0FlUFlaNTAxWWxpdWd3QUFBQUFBQUFnTVFnTUFBQUFBRUJmTWFTaFVWMEdESmt5b2tZTWRQdGhva1lhK0QxQjFlenpKS3BDQUFBQUFBQUFER0lFQmdBQUFBQ2dEK1ZOY0NvdHErMnRsNkdnMlpNK0E3Rk9iRytpeXdBQUFBQUFBQUI2amNBQUFBQUFBUFFsUXhvNlBUTnlhUFFzTUVDWEFRQUFBQUFBQUNRYWdRRUFBQUFBNkdPNTR4d3hYUVlTMEdSQUo3WTNTUWw0SEFBQUFBQUFBQXhlQkFZQUFBQUFvSzhaVXVITXpLN1hkZlV3ZEJrQUFBQUFBQUJBQWhFWUFBQUFBSUIra0RQV0lVZU9WVkpvNDcrbm9rY2FuUGlVTGdNQUFBQUFBQURvT1FJREFBQUFBTkJQQ3FkSHVneVlwcW1lNVFZaUl3MThicm9NQUFBQUFBQUFvT2NJREFBQUFBQkFQOGtla3labmJsdVhBYVBIelFGaXVnd1VOOGtNSnFBNEFBQUFBQUFBRERvRUJnQUFBQUNnSHhYTnlvb2NtS1o2MW1ZZ3FzdEFVMUExKytreUFBQUFBQUFBZ1BnUkdBQUFBQUNBZnBRMXdxNk1RbnZvd0locy9NY3Jwc3ZBSjNRWkFBQUFBQUFBUVB3SURBQUFBQUJBUHh0MmR1WkpaM3JTWmlBU052QjdncXJaUjVjQkFBQUFBQUFBeElmQUFBQUFBQUQwcy9RaE5tV05TSlBVR2hYb1ladUJtQzREMitreUFBQUFBQUFBZ1BnUUdBQUFBQUNBSkNpYWVYS1hnWjZJN1RKUXZiYzVBWThKQUFBQUFBQ0F3WUxBQUFBQUFBQWtnVFBQcXB5eGp0QkJUeVlTdElydU1sQlozQ3d6ME12Q0FBQUFBQUFBTUdnUUdBQUFBQUNBSkNtY21kbXJzRUFJWFFZQUlGRnV2UEZHelo4L1g0RkFjdEpYdi8vOTczWFZWVmRwMDZaTlNYbitaTHI1NXBzMWYvNThlYjNlWkpjQ0FBQUFEQ29FQmdBQUFBQWdTZEt5TE1xYjZBd2ZtNTJzN1l3UkZUbzRVZHhFbHdFQUdBQ2FtcHJhbmR1NWM2ZmNicmYyN2R1WGhJb0FBQUFBREVZRUJnQUFBQUFnaVFwblpNaG9mV2ZXbTJZRGJWMEdBaTJtcXZmUVpRQUFVbFZwYWFsdXZmVlcvZktYdjJ4MzN6MzMzS01ISG5oQTExNTdiUklxQXdBQUFEQVlFUmdBQUFBQWdDU3lPUzNLbjVJZU9XSDJyTTlBVEplQlQra3lBQUNwcXJxNldnY1BIcFI1aXIvMytmbjV1dkRDQzJXMzI1TlFHUUFBQUlEQmlNQUFBQUFBQUNUWjBHa1pNcXl0QjRiUjQ5RUUwVjBHcW5iVFpRQUFrRHpCWUREWkpRQUFBQURvQmx1eUN3QUFBQUNBd2M3cU1GUndSb1pPYkc4L3p6b2UwVjBHS25jMEtYK0tVeFpiYndZZEFNRHBvYXFxU24vNHd4KzBZY01HMWRmWHE2aW9TUFBuejljTk45d2dxOVhhNmJVK24wOXIxcXpSeXBVclZWWldwcnE2T2hVVkZXbmh3b1c2N3JyclpFVDk4VzFzYk5SZi8vcFh2ZmZlZXlvdkw1ZkQ0ZENrU1pPMFpNa1NPUndPWFgzMTFlRzFiNzMxbHQ1NjZ5MUowczkvL25OTm5UcFZqei8rdUZhc1dLRkhIbmxFWjU5OWRrd2RPM2Z1MUlzdnZxamk0bUkxTmpZcUp5ZEhjK2ZPMVhlKzh4MUpvUTM2bFN0WDZvMDMzdENSSTBjVURBWTFhdFFvM1hMTExabzFhMWI0Y2J4ZXIxNTY2U1d0V3JWSzVlWGxjcmxjT3YvODgzWGpqVGNxTnpjMzVqbTNiTm1pMTE5L1hmdjI3Vk5WVlpWY0xwZm16WnVubTIrK1dabVptZUYxVHo3NXBGNS8vWFg5NUNjLzBlSERoL1hpaXkrcXBxWkdyN3p5aXJLeXNtU2FwbGF2WHEwMzMzeFQrL2Z2bDlmclZXRmhvYTY1NWhvdFhyeTQzZS84dGRkZTA2dXZ2cXJ5OG5MbDUrZnJ5aXV2MUplLy9PV3UvakVEQUFBQTZBRUNBd0FBQUFDUUFnck95RkQxN21ZRnZLWjZ2c1Z2U0daUU1veFFsNEZkelJvNkxTT0JWUUxBd0hQMDZGSGRmZmZkcXFxcTBwdzVjelI4K0hBVkZ4ZnIrZWVmMThHREIvV0RIL3lnMCt2WHJsMnJuLzcwcDVvNGNhTG16WnVuUUNDZ2Rldlc2ZGxubjFVZ0VOQU5OOXdnU2ZKNFBMcnp6anRWVWxLaVdiTm1hYzZjT2FxdXJ0YkhIMytzMnRwYWpSbzFTb3NYTDFabFphWFdyMSt2TVdQR2FPYk1tWktrdkx5OFRtdFl2bnk1bm56eVNSbUdvYlBQUGxzRkJRVTZkdXlZMXF4WkV3NE0vT3huUDlQYmI3K3RzV1BIYXY3OCtYSzczU291THRiQmd3ZkRnUUdmejZkNzc3MVgyN2R2MThTSkU3Vmd3UUtWbHBicXpUZmYxTFp0Mi9UMDAwK0hnd0RWMWRXNjU1NTdWRmhZcUJrelppZ3pNMU5idG16UkcyKzhvZVBIajJ2WnNtV24vRjM5NHgvLzBFVVhYYVQ2K25vWmhpSFROUFh3d3c5cjllclZ5c3pNMU96WnMrVndPTFJ2M3o1OStPR0g3UUlEenozM25GYXRXcVZaczJacCtQRGgrdWlqai9Uc3M4L0s2WFJxMGFKRjNmZ25EZ0FBQUNBZUJBWUFBQUFBSUFWWWJOTFFzekowL0dPM0pNbVVaTWhvdmRWZHBrekRDQWNPS25jMGE4aVVkRm5TNkRJQVlHRHlOZ2JsYlFqSVUrT1hQY09pbkhHT3VCL2o0WWNmVmxWVmxlNi8vMzU5L3ZPZmx5UUZBZ0g5NkVjLzBudnZ2YWZMTDc5Y3MyZlA3dkQ2b1VPSDZtYy8rNW1tVDU4ZVB2ZVZyM3hGTjkxMGsxNTc3YlZ3WUdEanhvMHFLU25ScFpkZXF2dnV1eSs4MXVQeFNKSWNEb2UrL2UxdmE5dTJiVnEvZnIzT09PTU1mZnZiMys2eS9qMTc5dWlwcDU2U3krVUtCeGZhSERseVJKSlVXMXVydDk5K1c4T0dEZE12ZnZFTDJlMTJTYUd1QXcwTkRlSDFmL2pESDdSOSszWXRYcnhZMy9yV3QyU3hoS2FWL3VVdmY5Rnp6ejJuRjE1NFFUZmRkSk1reVc2MzY2Njc3dExsbDE4ZVh1ZnorWFRMTGJkbzA2Wk5PbnIwcUVhTUdCRlQ2NW8xYS9UVVUwOXA5T2pSNFhOLy9ldGZ0WHIxYWsyZE9sVVBQdmlnc3JPejI5VWZiZVBHalhyMjJXYzFaTWdRU2RLS0ZTdjArT09QYS9ueTVRUUdBQUFBZ0Q1Z1NYWUJBQUFBQUlDUS9DbnBzbVdFM3FhRnR2ampDUXNvY3AwWnVpN29NMVc1c3psUjVRRkF2ekNEVXZWdWozYS9YSzI5cjFYcjhPbzZsVzl4cTJ4ZGc1cXIvSEU5MXE1ZHU3Uno1MDdObXpjdkhCYVFKS3ZWcW11dnZWYVN0SDc5K2s0Zlk5cTBhVEZoQVVrYU9YS2t4bzRkcThyS1NqVTFoY2JKK1AyaDJvTEJZTXhhcDlNcHA5TVpWOTNSWG56eFJRV0RRZDE2NjYweFlZRzJPcUtmMnpSai8zL0RZckVvSnljbnZPYjExMTlYYm02dWJydnR0bkFJUUpLdXUrNDZXU3lXbU4rRnkrWFN3b1VMWTliWjdYYWRjODQ1a3FURGh3KzNxL1Z6bi90Y1RGakFORTI5OE1JTHNscXQrdDczdmhjVEZvaXVQOXJOTjk4Y0RndEkwcGUrOUNXbHA2ZnIwS0ZEN1g2M0FBQUFBSHFQRGdNQUFBQUFrQ0lNaXpSc1pxYksxb2UrRFdvcWxQTHVZV3hBa2xTMXEwbERQcHN1cTRNdUF3QlNYMzFKaTQ1dGNzdmYzTUhHY0p4L0VIZnMyQ0ZKYW01dTF1OSs5N3ZZNTZxdmx5UWRPM2FzeThkeHU5M2FzbVdMZHU3Y3FhTkhqK3JJa1NNcUxTMlZKTFcwdENnakkwUG5ubnV1WEM2WDFxeFpvL3I2ZWwxLy9mV2FOV3VXREtOM2YzKzNiZHNtd3pCMHlTV1hkTGltb0tCQU0yYk0wTFp0Mi9UTmIzNVQxMTkvdlM2NTVCS2xwYVdGMXh3K2ZGaE5UVTNLeTh2VG4vNzBwM2FQa1phVzF1NTM0ZmY3VlZ4Y3JPM2J0NnVzckV4SGp4NVZTVWxKK09jKzJabG5uaGx6WEZwYXFwcWFHazJkT2pVbVNOQ1pNODQ0SStiWWFyVnE2TkNoS2lrcFVYTnpjM2hrQWdBQUFJREVJREFBQUFBQUFDa2taN3hESjNZMHFhVTJJRU5TMEpUaTNXc3lEQ21vVUd3ZzZKZE9mTnFrWVdlendRSWd0WjNZM3FTS1Q1cGl6bGxzaHB4NVZqbnpiY29vc0N1OUlMNlBzdHBDQVZ1MmJOR1dMVnRPdWNicjlYYjZHT3ZXcmRPamp6NnF4c1pHRlJZV2FzeVlNWm8yYlpyY2JyY3FLaXJDMytwM3VWeDY0b2tuOU13enoyalRwazNhdkhtenhvd1pvMXR2dlZWejU4Nk5xKzQyd1dCUXRiVzFHakprU016bS82a3NYYnBVdi8zdGIvVzN2LzFOano3NnFKNTk5bG45OHovL3M2Njk5bG9aaGhIK1hSdzVja1IvL3ZPZnUzenVrcElTTFYyNlZDVWxKWEs1WEJvL2ZyekdqQmtqbTgybTR1TGlkdDBNSkNrdkx5L211S3FxU3BJMGZQanc3djdJcHd3RU9CeWhVUlNuZWs0QUFBQUF2VU5nQUFBQUFBQlN6TEJaV1RyOGJsMzQyRkI4WDZvMUpSbW13bzBHcXZjMHEyQnF1bXpwVEtVRGtIck1vS215OVEycVB4elp1TGRuV1ZSNFZxWnl4enVpbTZiRXJXMFV3QzIzM0tLdmZPVXJjVjlmVjFlblJ4NTVSRTZuVTcvNjFhODBZY0tFOEgxMzNubW5LaW9xWXRhUEhqMWF5NVl0MDZGRGgvVHFxNi9xYjMvN20zN3dneC9vdi8vN3Z6Vno1c3k0bjk5aXNjaHV0NnUydGxiQllEQm1QTURKTWpNemRjY2RkK2hyWC91YVZxeFlvZi83di8vVHIzNzFLelUxTmVsclgvdGErSGR4N3JubjZxR0hIdXJ5dVI5OTlGR1ZscGJxL3Z2djE4VVhYeHp1bFBEY2M4K3B1TGk0dzNxanRXMzB0d1VIQUFBQUFLUWVQaTBDQUFBQWdCU1ROY0t1aktHaGZMZGg5R1FrZ1NSRE1sdXZOQVBTaWVLbUxpNEFnT1E0dHNrZEV4WW9PQ05kVTY3TVYrNkUzb1VGSklVMytMZHYzOTZqNjNmdjNxM201bVpkZlBIRk1XRUJ2OThmSGtsd0t1UEdqZE5kZDkybE8rKzhVNUwwemp2dmhPOXIyM2dQQmpzWXUzQ1NTWk1tS1JBSTZPT1BQKzdXK3R6Y1hQM3J2LzZybm56eVNVblNxbFdySkVsang0NlZ4V0xSbmoxN3V1eXE0UEY0dEhQblRvMGJOMDZmLy96blk4WXFIRGh3b0Z0MVNOTDQ4ZU5sdFZxMVo4OGUxZGJXZHZzNkFBQUFBUDJId0FBQUFBQUFwS0JoczdNaUI2Wms5R0RYekRBajE5VHM4OGpuN3Q3bUZBRDBsNFlqWHRYczlZU1BoMHhOVjlHc3hJMVFtVFZybHZMejg3Vmh3d2F0WHIwNjVqN1ROTFZtelpwT3I3ZmI3WktrUTRjT3haeC8vdm5uMWREUUVIUHU0TUdEN2M1bFpHUklrcXhXYS9oY1RrNk9KS21zckt4YlA4UENoUXNsU1U4OTlWUzdqZ1o3OXV5UkpOWFcxcXFrcENUbXZ2VDA5SmpuenNqSTBMeDU4MVJiVzZ0Zi92S1hDZ1FDN1I3cnlKRWo0V3NzRm9zcUt5dlYyTmdZWHJOeDQwWnQzTGl4VzNXMzFYRHBwWmVxdWJsWmp6MzJXRXhRSVJnTWF0KytmZDErTEFBQUFBQjlnNUVFQUFBQUFKQ0Mwb2ZZbEQzR29mcVNscGh1QVhGcDdVNWdTREtEb2ZuZ0k4N0w2dW9xQU9nWHZ1YWd5dFpITnRpSFRFM1hzTE1URnhhUVFoditkOTk5dHg1NDRBRXRXN1pNcjczMm1pWk1tQ0NmejZkUFB2bEV4NDRkMCtjLy8va09yNTg2ZGFvS0N3dTFkZXRXM1hISEhabzBhWkoyNzk0dHQ5dXRTWk1teFd4NGI5dTJUYi85N1c4MVo4NGNGUlVWcWJhMlZ1dldyWlBENGREaXhZdkQ2MGFPSEttaFE0ZHF4NDRkK3Y3M3Y2L3M3R3g5K2N0ZjFzU0pFMDlad3hlLytFVnQzcnhacTFldjFrMDMzYVRacy9EMUovUUFBQ0FBU1VSQlZHZkw1WExwOE9IREtpMHQxYXV2dnFxYW1ocDk4NXZmMUl3Wk16Umh3Z1I1dlY1dDJMQkJrblRkZGRlRkgrdjIyMi9YamgwN3RIejVjbTNldkZsbm5ubW1IQTZIOXU3ZHExMjdkdW5SUngvVnlKRWpaYmZiZGNFRkYrZ2YvL2lIYnJ2dE5wMXp6ams2Y2VLRXRtN2Rxbm56NW1uOSt2WGQvbWR3KysyM2E4K2VQVnEvZnIyKyt0V3ZhdGFzV1pLa1hidDJhZHk0Y1ZxNmRHbTNId3NBQUFCQTR0RmhBQUFBQUFCUzFMQlptYkh0dUh2UW1qdjZrcG9ESG5rYkFoMnVCWUQrZFB4anQ0TGVVQmdxbzhpZThMQkFtN2x6NStyeHh4L1hlZWVkcDlMU1VxMWN1VkxidDIvWHBFbVQ5TmhqajNWNnJkUHAxTU1QUDZ5NWMrZXFyS3hNcTFldjFyQmh3L1N6bi8wczNEMmd6VmxubmFVWk0yYW91TGhZcjcvK3VvcUxpM1hSUlJmcG1XZWVpUWtEMkd3Mi9mQ0hQOVRreVpPMWRldFdiZCsrWFdscGFSM1dZQmlHN3IzM1huM25POS9SdUhIajlQSEhIK3Y5OTkrWHorZlQxNy8rZFVsU1FVR0J2dmpGTCtybzBhTmF2bnk1MXExYnAzSGp4bW5ac21XNjRvb3J3bzlWV0Zpb3A1OStXZ3NXTEpESDQ5SGYvLzUzZmZEQkIzSTRITHJ2dnZ0MDFsbG5oZGQrOTd2ZjFhSkZpK1QzKy9YMjIyL0w3WGJycHovOWFZZkJobzY0WEM0OThjUVQrcGQvK1JkbFpHVG8vZmZmMTZaTm0xUllXS2hGaXhiRjlWZ0FBQUFBRXM4d1RiTkg0ekFCQUFBQUFIM3YyRWVOcXQ0VGF0ZHRtcExSazNuZVVSZm1qSE5vMUFXdUJGWUlBUEh6MVBxMWYwVm9wcjFoa1NaZGthYzBsN1dMcXdBQUFBQUFpVWFIQVFBQUFBQklZWVV6TW1XMDdxR0Y5dng3TXBvZ2tqS29POVNpbGpxNkRBQklydkxON3ZEdG9kTXlDQXNBQUFBQVFKSVFHQUFBQUFDQUZHWk5NMVJ3UnFUdHRXbjJhREpCaklwdDdxNFhBVUFmY1ZmNDFIak1KMG15cEJrYU1qVTl5UlVCQUFBQXdPQkZZQUFBQUFBQVVsekJHUm15cG9WaUFvWmh5T3hCbDRIb2tFRjlxVmVlR3JvTUFFaU80eDlIUWtzRm4wMlh4ZGJiR0JRQUFBQUFvS2NJREFBQUFBQkFpclBZUXFNSkl1TGZYRE1WNms3UTV2am14bDdYQlFEeGFxNzB5MVB0bHlRWlZpbC9palBKRlFFQUFBREE0RVpnQUFBQUFBQUdnUHpKenBnWjMyYjhUUVprUk9VTTNNZDlhcXJ3SmFBeUFPaSttZ09lOE8zOHllbXlPdmhvQ2dBQUFBQ1NpWGRsQUFBQUFEQVFHTkt3MlpteHA0emV0ZkUrdnRuZDlTSUFTQkF6YUtydVVFdjRtTzRDQUFBQUFKQjhCQVlBQUFBQVlJQndqVXhUWnBGZFVxaGJnQm5zUVp1QktNMVZmaldVZVJOUkdnQjBxYUhNcTZBdjlIZkxtVytMNlpvQ0FBQUFBRWdPQWdNQUFBQUFNSUFNbjVNVk9UQ2szdlVZa0k1dmNVdTl5eDBBUUxmVUhvaDBGOGdkNTBoaUpRQUFBQUNBTmdRR0FBQUFBR0FBY2VSYWxUc2hzdEVXTk9QZjdUZGtoRE1DM3ZwQVRJdHdBT2dMUWIrcGhxT1JqaVk1NHdrTUFBQUFBRUFxSURBQUFBQUFBQU5NMFl4TUdhM3Y1Z3pEaUx0RGdDbFRSdFExNVovUVpRQkEzM0lmOTRYL3ptUVcyV1Z6OHBFVUFBQUFBS1FDM3AwQkFBQUF3QUJqeTdDbzRJeU15QW1qQjd2OWhpRzFkaWZ3TlFaVnZkZVRvT29Bb0wzbzdnS3VVV2xKckFRQUFBQUFFSTNBQUFBQUFBQU1RQVZuWnNqcU1GcVBETVUvbWNDVUtTTjhkR0s3VzJZZ1VkVUJRS3lHc2toZ0lHc1lnUUVBQUFBQVNCVUVCZ0FBQUFCZ0FMTFlwS0tabWVGancraGtjVWVQRVRYTndPOHhWYlc3T1RIRkFVQ1VscnFBL00xQlNaTFZZY2lSYTAxeVJRQUFBQUNBTmdRR0FBQUFBR0NBeXB2b2xDTW5ldU10dmpZRDVrbVhuQ2h1VXREWGcvRUdBTkNKeG1OUjNRV0cwMTBBQUFBQUFGSUpnUUVBQUFBQUdLZ01hZmc1V2VIRDZCRUQzWDRJd3dobkJvSStVeWVLbXhKVUhBQ0V1TXQ5NGRzRUJnQUFBQUFndFJBWUFBQUFBSUFCTExQSXJxd1JvUTI0VUZ3ZzNnNEJzVEdEcWwzTjhudm9NZ0FnY1pwT1JBSURHWVgySkZZQ0FBQUFBRGdaZ1FFQUFBQUFHT0NHejhsVVpOYy8vaTREVWlSbVlBYWxpcTN1UkpRRkFQSTFCaFZvQ2YyRnNUb01wV1h4VVJRQUFBQUFwQkxlcFFFQUFBREFBSmZtc21ySVo5SWpKOHo0T3dSRXh3eHE5bnZrclEvMHZqQUFnMTVUWmFTN1FQb1F1Z3NBQUFBQVFLb2hNQUFBQUFBQXA0SEM2Um15cExWdSt4czk3RElRbFRNNHZvVXVBd0I2cjZuU0g3NmRNZFNXeEVvQUFBQUFBS2RDWUFBQUFBQUFUZ01XdTZGaE16Tmp6aGx4QmdlTXFIZUlEV1ZlTlZmNU8xNE1BTjNRVEljQkFBQUFBRWhwQkFZQUFBQUE0RFNSTjlrcFI0NDFmR3dHNHh4TmNOTHk0eDgzSnFBcUFJT1ZHVFRWWEIwSkhxVVhXRHRaRFFBQUFBQklCZ0lEQUFBQUFIQWFHWEZ1VnVUQWFQMVBISXlvQzVwTytOVlE1azFNWVFBR0hVOU5JQnhFY21SYlpiWHpNUlFBQUFBQXBCcmVxUUVBQUFEQWFTU2owSzdzTVduaFk5T01yOHVBS1RPbTBjRHhMZTUyblFjQW9EdGFhaVBkQlp4NXRpUldBZ0FBQUFEb0NJRUJBQUFBQURqTkREczdTMGJydXoxRFJ0ejcvWmFvYTd6MUFkVWU4Q1N5UEFDRGhLY3VFTDd0eUdVY0FRQUFBQUNrSWdJREFBQUFBSENhc1dkYVZIQkdSdmpZa0NTais3TUp6Sk1pQnVXZk5Na01KcWc0QUlOR2RJY0JSdzRkQmdBQUFBQWdGUkVZQUFBQUFJRFQwTkJwR2JLbFI3M2xpM00wZ1VWR2VKeUJ2eW1vcWwzTmlTd1B3Q0FRM1dIQW1VT0hBUUFBQUFCSVJRUUdBQUFBQU9BMFpGaWxvbG1aa1JOeEJnWk1tVEtpdWhLY0tHNVN3QnZ2Y0FNQWcxVXdZTXJmRkdwTllsZ2t1NHVQb0FBQUFBQWdGZkZ1RFFBQUFBQk9VN25qSFVvZjB0b0dQSTZSQkJHUkxnTkJuNm1LVDVvU1Z4eUEwNXF2SVRMSEpNMWxqUWtnQVFBQUFBQlNCNEVCQUFBQUFEaU5qVGpQRlhNYzM1WmRiSmVCNmozTjhybURuYXdIZ0JCdlEyUWNRVm9XNHdnQUFBQUFJRlVSR0FBQUFBQ0EwNWd6MTZyOEtjN3djVkR4anhWbzZ6SWdVenIrY1dPaVNnTndHbXVKRGd5NENBd0FBQUFBUUtvaU1BQUFBQUFBcDdtaUdabXlPa0tkQW93NGV3eWNmRTE5cVZkTkovd0pxdzNBNmNuYlNJY0JBQUFBQUJnSUNBd0FBQUFBd0duT2ttYW9hRlptNUlRWlo1ZUJreklHeHo2aXl3Q0F6c1dNSkhEeDhSTUFBQUFBcENyZXNRRUFBQURBSUpBMzBhbjBJYmJRZ1dFbzNza0VoaUxYZUdyOHFpL3hKclpBQUtjVlgxU0hBVHNkQmdBQUFBQWdaUkVZQUFBQUFJQkJZc1I1cnNpQjBhNXhRS2RNbVRFWEhOL2NLRE9Zc05JQW5FWk0wNVRYSGZrRFljL2c0eWNBQUFBQVNGVzhZd01BQUFDQVFjS1phMVhlSkdmNE9CaG5td0ZEQ284ejhMbURxdDdUbk1EcUFKd3VnaTBLZHlTeHBobXkyT0tKSndFQUFBQUEraE9CQVFBQUFBQVlSSWJOeXBURkh0cThNK0xxTVJEYS96T2pyam14dlVsQlg1eXpEUUNjOXJ6dXFIRUVtWHowQkFBQUFBQ3BqSGR0QUFBQUFEQ0lXTklNRFp1VkdUbGh4dGxsd0lnRUJnSmVVeFdmTkNXcU5BQ25DVjlUOURnQ2F4SXJHUmplZmZkZHpaOC9YNy83M2UrU1hRb0FBQUNBUVlqQUFBQUFBQUFNTW5tVG5YTGt0bTdpR1liTXVFWVRtSXBlWHJXN1dkNkdRTWZMQVF3NnZoVHJNUEQ0NDQ5ci92ejVtajkvdnZidDI5Zmwrb2FHQmwxeHhSV2FQMysrbGkxYjFnOFZBZ0FBQUVEeUpQOWRHd0FBQUFDZzM0MDh6eFcrYmNoUVBKa0J3NGhxVEdCS3h6OTJKN1k0QUFPYXZ6bTZ3MEJxZmZUMDZxdXZkcm5telRmZlZFdExTejlVQXdBQUFBREpsMXJ2MmdBQUFBQUEvU0o5aUUxNWs1emhZOU5vRFE1MGc2bFFhS0JOd3hHdm1pcDhDYTRRd0VEbGl3b00yTkpUWnlSQlVWR1JWcTllcmZyNitnN1hCSU5CdmY3NjZ4bzZkR2cvVmdZQUFBQUF5VU5nQUFBQUFBQUdxV0d6TW1WemhuYitEVW1tR2M5b2d0ajFSejlzakt0TEFZRFRsejhtTUpBNkh6MmRkZFpaOHZsOGV2UE5OenRjczNidFdsVlVWT2lzczg3cXg4b0FBQUFBSUhsUzUxMGJBQUFBQUtCZldkSU1EWnVURlQ2T3A4dUFKQm1XeU5xV3VvQ3E5M29TV2grQWdTbG1KRUVLQlFZdXZmUlNwYVdsYWZueTVRb0dnNmRjODhvcnI4amhjT2ppaXk4KzVmMk5qWTM2L2U5L3I1dHV1a2tMRnk3VU5kZGNvM3Z1dVVkVlZWVXg2NDRjT2FLZi9PUW51dTY2NjdSZ3dRTGRmdnZ0K3VDREQvVE1NODlvL3Z6NVdyZHVYY0ovUGdBQUFBRG9pZFI1MXdZQUFBQUE2SGM1WXgzS0dtNlhGT295RUl5bnk4QkpTOHUzdVJYMDBXWUFHT3g4S2RwaElDc3JTNWRlZXFrcUtpcjB3UWNmdEx0LzM3NTlLaTR1MWhlKzhBVmxabWEydTkvajhlak9PKy9Vbi83MEp4VVVGR2pod29VNisreXp0WGZ2WHRYVzFvYlhIVGh3UU4vNjFyZjA3cnZ2YXVUSWticjAwa3RsdDl2MXdBTVBhUHYyN1gzNk13SUFBQUJBdkd6SkxnQUFBQUFBa0Z3anozTnB6K3ZWTWdPUzBmMEdBNUlrd3pEQ293bUNYbE1WMjVvMGJFNzdqVFlBZzRNWk5CWDB0Z2FIRE1ucWlQT1B5a2tDWGxPQmxxQUNMYWFjZVRZWjF0N1ZkL1hWVit1dHQ5N1NxNisrcWdzdXVDRG12cGRmZmxtU2ROVlZWNm0rdnI3ZHRSczNibFJKU1lrdXZmUlMzWGZmZmVIekhrOXNkNVdmL3ZTbmNydmR1dU9PTzdSbzBhTHcrZVhMbCt2blAvOTU3MzRBQUFBQUFFaXcxSWw1QXdBQUFBQ1N3cFpoVWVIMHFFMStVK3J1WkFMenBJNEVWWHVhNVcwSUpLNDRBQU9LdnlueU42R24zUVhjeDMwNnVyRlJPMStxMHE2WHFyVDM5Um9kV0ZtcjNTOVh5ZS9wWFJlVENSTW1hTWFNR2RxNmRhc09IejRjUGw5Ylc2czFhOVpveG93WkdqOSsvQ212OWZ2OWt0UnVuSUhUNlpUVDZaUWs3ZHExUy92Mzc5Zmt5Wk5qd2dLU3RHalJJazJkT3JWWDlRTUFBQUJBb2hFWUFBQUFBQUNvWUdxNkhEbXRYOTAxcEhnbUUwaUtYR0JLeHphNUUxb2JnSUhENzRsc3B0dmpEQXpVSDI3UjN0ZXFkZWp2ZGFyWjU0bDBLbWdWOEpyeTFQaDdYZU5WVjEwbFNYcnR0ZGZDNTVZdlh5NmZ6NmVycjc2Nncrdk9QZmRjdVZ3dXJWbXpSa3VXTE5IbXpadmJoYVoyN3R3cFNabzdkKzRwSDJQU3BFbTlMUjhBQUFBQUVvckFBQUFBQUFCQU1xU1I1N3VpRDJWMHQ4MkFGRFBMb1BHb1Y0MUh2UWtzRHNCQUVSMFlzRHE2OTdGVFMzMUFCMWJXcW5SdGc3eU53WGIzMnpNc1NpK3dLVytTVTFuRDdiMnVjZDY4ZVNvcUt0S3FWYXZrZHJ2bDkvdjF4aHR2cUxDd1VPZWZmMzZIMTdsY0xqM3h4Qk9hTTJlT05tL2VyQ1ZMbHVqbW0yL1d4bzBidzJ2cTZ1b2tTVU9IRGozbFk5aHNUQWNGQUFBQWtGb0lEQUFBQUFBQUpFbnBRMnpLLzB4NitEaW9ZSHloQVVXK2FYdjBvOFlFVmdaZ29QQzNSRGI4YmM2dS8zNDBsSGwxNEcrMWFxNk1kQTZ3WjFwVWNHYUdKdnhUcnM3ODF3Sk51VHBmRS80cFZ5UG1aaVdrUm92Rm9zV0xGOHZqOFdqVnFsVmF1M2F0cXF1cmRlV1ZWOHBpNmZ5anN0R2pSMnZac21YNjlhOS9yWVVMRjZxc3JFdy8rTUVQdEhYcjFsRHQ5bENnb2FHaDRaVFgxOWZYSitSbkFBQUFBSUJFSVRBQUFBQUFBQWdybXBrUjN1UXpaTWhVUExNSmpQQnFYMk5RbFo4Mko3dytBS2t0NElrT0RIVCtzVk45U1l0SzNxdFgwQi82eTJGMUdCbytKMHRUcnN4WDBjd01wUmYwM2JmeEw3LzhjamtjRHExYXRVcHZ2LzIySEE2SExyLzg4bTVmUDI3Y09OMTExMTI2ODg0N0pVbnZ2UE9PcEZDZ1FKS0tpNHZiWFJNSUJNSWpDd0FBQUFBZ1ZSQVlBQUFBQUFDRVdXeEd6R2lDdUVYbEN5cTJ1K1Z2YnQ5ZUhNRHB5KytKL0JIb0xERGdMdmVwZEcza1cvaU9iS3NtWFpHbi9NODRGVmRqa3g1eXVWeTY3TExMdEdmUEhtM2F0RWxmK01JWDVISjEvcmZ2NE1HRDdUb0haR1JrU0pLc1Zxc2thYzZjT1VwUFQ5ZUdEUnYwL3Z2dmg5ZVpwcW5ubjM5ZVI0OGVUZkJQQWdBQUFBQzl3K0EwQUFBQUFFQ01yQkZweWg3clVQM2hsdFl6Wm11M2dhNFpSaWd6WUVneUE5THhMVzZObXRlTEFBS0FBY1VmMVdIQTJrRmd3RlBqMStGMzY4SUJJMmUrVmVPK2tDTnJXdjkrcitYcXE2L1dpaFVyWkpxbXJycnFxaTdYYjl1MlRiLzk3VzgxWjg0Y0ZSVVZxYmEyVnV2V3JaUEQ0ZERpeFlzbGhRSUV0OTEybXg1NzdESDkxMy85bDJiTW1LSEN3a0x0MmJOSGRYVjF1dmppaS9YZWUrLzE5WThHQUFBQUFOMUdZQUFBQUFBQTBNNkljN0xrUHVaVndCdmEvbzl2TUVGRTNjRVdEWm1TM3FldHhRR2tEbjhYSXdrQ1BsT0gzNjJYR1FnZHA3a3NHbmRaanF6Mi9tK0NPWGJzV00yYU5VdkJZRkRqeDQvdmN2MVpaNTJsR1RObXFMaTRXQnMzYmxSK2ZyNHV1dWdpM1hERERSb3paa3g0M1lJRkM1U2RuYTIvL09VdjJyRmpodzRjT0tDWk0yZnExbHR2MWNzdnY5eVhQeElBQUFBQXhNMHdUVE9lejMwQUFBQUFBSU5FM2NFV2xhMFB0ZDl1NnhyUUhZWmlKaFBJbVdmVnhBVjVDYTRPUUNyYXY2SkdudHBRR21EaWdsdzU4MkxEUXNjK2FsVDFIbytrMEFpVWlRdHpsWlpsN2ZjNmsrV1paNTdSSzYrOG9oLy8rTWU2NElJTGtsME9BQUFBQUtqLzQ5c0FBQUFBZ0FFaFo3eERtY1Bza2xyREF0M01tNXNLalNabzQ2a0pxR2EvSitIMUFVZzkvcGJJM3dtYkkvWmpwK1pxZnpnc0lFa2o1bVlOcXJBQUFBQUFBS1FpQWdNQUFBQUFnQTZOT3Q4bFM5c1hoSTN1OWhnSVpRdWk0d1hsVzl3SyttaHdCNXp1QXQ3SVNBTHJTWUdCWXg4MmhtOW5GTnFVTTg3UmIzVUJBQUFBQUU2TndBQUFBQUFBb0VPMkRJdUtabVdGajAyWk1yb1pIREJraEpzU0JGcE1WWHpTMUJjbEFrZ1J3WUFwTXpTTlFJWkZNcUthQjdqTGZXcXU4b2Z2RzNtK0t3a1ZBZ0FBQUFCT1JtQUFBQUFBQU5DcC9DbE9wUThKdFJrd1pDall6ZEVFa2huVGxLQnFkN05hNmdPSkx4QkFTZ2hHalNNNHVidkFpZTJSd0ZEK1o5SVpSUUFBQUFBQUtjSXd6VzUvMGdNQUFBQUFHS1M4RFFIdGU2TkdabHUzY1ZOU2R4b05HSVpNMHd3dnpSaHEwL2d2NXZaTmtRQ1NxcVUyb0gwcmFpUkpqbHlySmkzTWt5UTFWZnAwY0dWZGFKRWhUYms2WC9aMHZzTUNBQUFBQUttQWQyY0FBQUFBZ0M2bHVhd3FuSjRSUGphN214Z3dUVm1pbGpXZDhLdnVVRXZpQ3dTUWRBRnZNSHpiRnRWaG9IcVhKM3c3YjRLVHNBQUFBQUFBcEJEZW9RRUFBQUFBdXFYZ2pJeklhQUxEa0JUcy9JSldKL2UxTzdhcFVVRWZ6ZTZBMDQwL2VpUkJXaWdwRlBDWnFpK05oSVFLcHFYM2UxMEFBQUFBZ0k0UkdBQUFBQUFBZEk4aGpib3dXNFlsY2lLdWJmL1c1RUNneFZURkowMWRMQVl3MEFSYUlpRWlhMnVIZ1laU2IzaVVTZVl3dTlLeXJNa29EUUFBQUFEUUFRSURBQUFBQUlCdVM4dXlxR2hXWnZqWU1FM0o2TVpvQWlsbVhkWHVaclhVQnhKZEhvQWtDbmlqT2d3NFFxLzMyb09SY1FTNTR4ejlYaE1BQUFBQW9ITUVCZ0FBQUFBQWNSbnkyWFJsREEyTkpwQmh0Sjg1MEFtenJTZUJLUjNkME5BSDFRRklsb0EzcXNOQW1rV0JGbFB1NDc3d3Vld3hCQVlBQUFBQUlOVVFHQUFBQUFBQXhHM1VCZGt5ZXRCWjNLSklsNEdtRTM3VkhtanBaRFdBZ1NTbXcwQ2FvY1pqM3ZDeGEyU2FMUFp1ZGlNQkFBQUFBUFFiQWdNQUFBQUFnTGpaTXkwYVBqc3I3dXZNOEgrRkhOL2NxS0MzK3gwS0FLU3U0RW1CZ2VqdUFwbkQ3TWtvQ1FBQUFBRFFCUUlEQUFBQUFJQWV5WnZzVkdaUlpCUFFsS2x1ZlgvWWtNeldNUWFCRmxQSE43djdwa0FBL1NwNkpJSEZicEc3UE5KaElQcHZCUUFBQUFBZ2RSQVlBQUFBQUFEMDJLZ0xYT0UyNDRZTWRiZFhnR0ZFb2dVMSt6MXFPdUh2ZytvQTlLZm9rUVF5VFhrYlF3RUN3eW81Y25zd3d3UUFBQUFBME9jSURBQUFBQUFBZXN5V2J0SEk4MkpIRXhqZGFETmdLR1l5Z1k1c2FKQVo3R2cxZ0lFZ09qRGdxUTJFYjJjTlQ0c0pDUUVBQUFBQVVnZUJBUUFBQUFCQXIyU1BjU2gzZ2lOODNKMk5mMU9oamdSdHZQVUJWZTVvNm9QcUFQU1g2SkVFbnVwSTF4REdFUUFBQUFCQTZpSXdBQUFBQUFEb3RlSG51R1RQYW4yTGFVaW0yWjNoQkdaTWw0RVQyNXZDTGN3QkREeUJsdWdPQXdRR0FBQUFBR0FnSURBQUFBQUFBT2cxaTAwYWMxRjIrTmd3ak5pWkF4MWRwMGhzd0F4S1J6YzA5RkdGQVBwUzBCLzFncmRJTFhXdEl3a015WmxuUzA1UkFBQUFBSUF1RVJnQUFBQUFBQ1NFTTkrbXd1a1o0V096RzRtQjBHaUNDSGU1VDNXSFdoSmZISUErRmZSR1h1OVdXK1JWN2N3bExBQUFBQUFBcVl6QUFBQUFBQUFnWVlaT3kxQjZRV2lEMERDTWJvVUdZaU1EMHJHUEdoWDBkZWM2QUtraUVQMmF0VVlGQnZLc1NhZ0dBQUFBQU5CZEJBWUFBQUFBQUlsalNLTXZ5cGJGYnJRZUdsMWNFSFZoYTdnZzREVjE5S1BHdnFrUFFKK0lEdmtZVWRrQlJ3NGRCZ0FBQUFBZ2xSRVlBQUFBQUFBa2xEM0RvcEhuWmNXYzZ6bzJZTXFNV2xWM3NFV054M3dKcncxQTM0anVNR0FHSTdjWlNRQUFBQUFBcVkzQUFBQUFBQUFnNGJMSE9KUTd3UkUrRG8wbTZEdzJZRWlTR2Rsb1BQSkJnOHhBMzlRSElMR2lPd3dFbzE2M3pseEdFZ0FBQUFCQUtpTXdBQUFBQUFEb0V5UE9kY21SMDdaWmFMU0dCcnBnUkVJRi91YWdqbTloTkFFd0VBUjl3ZkJ0TXhCNnJSdFd5WmJCUjA4QUFBQUFrTXA0MXdZQUFBQUE2Qk9HVlJwemNiYU0xbmVlb1E0QzhUMUc5VzZQbWl2OWlTNE5RSUsxalNTSWFoTENPQUlBQUFBQUdBQUlEQUFBQUFBQStreWF5Nm9SYzEyeEp6dWZUTkI2ZDJUWHNXeDlROXhCQXdEOXEyMGtRVlNURUtWbE1ZNEFBQUFBQUZJZGdRRUFBQUFBUUovS25lQlF6bGhINk1DUUZEVFZXV3JBbEdKMkhiME5BVlZzYityTEVnSDBVbHVIZ2Vod1Q1cUx3QUFBQUFBQXBEb0NBd0FBQUFDQVBqZnlmRmRrODlBd1pIYlZNdUNrdTA4VU44bFRFK2liNGdEMG11bHZmZEZHWllIc1dYenNCQUFBQUFDcGpuZHVBQUFBQUlBK1oxaWxNUmRueTJoOUY5ckZWSUsycXlJRDBVMnBiRzA5b3dtQUZCWHVNQkNGa1FRQUFBQUFrUG9JREFBQUFBQUErb1VqeDZyaDUyYkZuRE02alE2WW9kRUVyZnVRTGZVQmxXOXo5MTJCQUhvczJCb1lpSTRORUJnQUFBQUFnTlJIWUFBQUFBQUEwRy95SmpxVk84RVJQZzYyaFFJNkViMEJXZmxwczVxci9IMVVIWUNlQ25oRHI5VHdxOW1RN0psODdBUUFBQUFBcVk1M2JnQUFBQUNBZmpWaXJrdk9QSnVrME9haWFab3lPZ2tOV0VLTHdzZGxhK3RsQnZxNFNBQnhDZnFDTWNkcGhBVUFBQUFBWUVEZzNSc0FBQUFBb0Y4WkZtbnNKZG15T2tJaGdWQWVJTmpoZWxPSzZVTGdiUXlxZkN1akNZQlVFdkNaTWNkMnhoRUFBQUFBd0lCQVlBQUFBQUFBME85czZSYU4vWHhPYlA5eXM3TXJZbFh0YWxiVENVWVRBS2tpNEROalhzSnBMZ0lEQUFBQUFEQVFFQmdBQUFBQUFDUkZlb0ZOdytka2hZOU5JeW8vMEtISWxtVHAybm9GZlhHa0RBRDBtYURYbEJIMStyUm44SkVUQUFBQUFBd0V2SHNEQUFBQUFDUk4vaFNuY3NZNUpJWENBa0ZKaHRGWmJNQWkwd3h0U3ZxYmdqcjZVV09mMXdpZ2M4RndzNC9JYTllZXprZE9BQUFBQURBUTJKSmRBQUFBQUFCZ2NCdDV2a3N0ZFFGNWF2d3lwSEFnNE5STUdWR2JrblVIVzVROUtrM1pZeHg5WG1kdk5CeHBVZDFocnp3MWZ0a2NGcm5MZmNrdUNRTlVacEZkL3BhZ25IazI1WXhMazJ0RTh2L2REL3FDN2M3WjBobEpBQUFBQUFBREFZRUJBQUFBQUVCU0dSWnA3S1haMnIraVJuNVBLQ3hnbXBMRmtFNFpIVEFrTXlvNGNHUkRvOUlMN0NuYkF2M0loZ2JKbExLRzJWVXdOVjNPUE42S28zYzhOWDU1YXZ5cU8raFZRNmxQSStabWRYMVJId3EwamdZeEZla3hZS1BEQUFBQUFBQU1DSWJaK1ZjM0FBQUFBQURvRjU3YWdBNjhWU016RURvMlRiUEQ4UVNHREpsUmNZTDBBcHNtL0ZOdWY1UVpsOUsxOWNvWWF0ZVF6NlFudXhTY3BxcDJOYW01S3FCUkY3aVNWa056cFY4SFZ0YkduUHZzZFVOa2RYUTJYcVQvUFA3NDQxcXhZa1hNdWF5c0xBMGZQbHl6WnMzU29rV0xOR3pZc0ZOZWUrT05ONnFzckN4OGJMRllWRlJVcEJrelp1aXJYLzJxaW9xS1l0YWJwcW0zMzM1YksxYXMwTUdEQnhVSUJEUjI3Rmd0V0xCQVYxeHhSUmNqVndBQUFBQ2cvMWwvL09NZi96alpSUUFBQUFBQVlITmFsRDdFcnJxRExaSVUybGlML3NyeVNhTDMzZnhOUVZtc1VrYWh2ZThMN2FZakd4cVVVVUJZQUgwcm84QXVYMU5RdFFkYTVCcVpscFFhUERWKzFSMXFpVGxYT0RNalpUYkhOMnpZb0wxNzkycjgrUEVhUDM2OGlvcUtsSmFXcHNPSEQydjc5dTE2N2JYWDVQZjdOWDM2ZEZrc3NaMFJYbnZ0TmRYWDEydk9uRGthUFhxMGNuTnpWVjVlcnAwN2Qycmx5cFc2NElJTGxKT1RFMTcvOU5OUDYzZS8rNTNzZHJ0bXo1NnRvVU9IYXMrZVBWcTNicDBxS2lvMGI5Njgvdjd4QVFBQUFLQlQ5RUVFQUFBQUFLU01yT0YyRFp1ZHFlTWZ1NlBPR2pyVmNJS1QrK1dWYjJ0UzVyQTBwUTlKL2x2ZGhySVd5WlR5cHhBV1FOOGI4dGwwbGExclVNUFJGcmxHT1ByOStRUGUyQmVqTGNPU01tR0JhRi8vK3RkMXdRVVhoSTk5UHAvV3JsMnIzL3ptTi9yem4vK3M0OGVQNjk1Nzd6MWw3ZmZmZjcreXNrS2pIendlajVZdVhhcE5temJwcFpkZTB0MTMzeDFlZCtUSUVTMVpza1NYWFhaWitGeEZSWVh1dU9NT3JWeTVVb3NYTDlhVUtWUDY4S2NFQUFBQWdQZ3dVQTRBQUFBQWtGS0dmRFpkdVJOYU56ME55VFNESGE2TjJkWXpwWkwzNmhYMEpuL3lYbDJKVjVsRnFkUHRBS2UvekdGMjFSLzJKdVc1QXkyeHIxRjcrc0Q0dU1sdXQrdVNTeTdSTDMvNVM0MGRPMWFyVjYvVzMvNzJ0eTZ2Y3pxZHV1S0tLeVJKbFpXVk1mZWRIQmFRcE1MQ3d2RDZIVHQySktoNkFBQUFBRWlNZ2ZFT0RnQUFBQUF3cUl3OHo2WE1ZYUVOZDhNd1pKcW5ua3dRbmxqUW1oSHdOd2RWdXJhK242cnNtS2ZHTDJkZThqc2RZUEJ3NXRua3FmRW41Ym5iZFJnWUlJR0JOaTZYUzkvOTduY2xTWC84NHg5bG50eSs1QlRxNnVva1NXUEdqSWs1bjV1YmU4cjFtWm1aa2tJaEJRQUFBQUJJSlFQckhSd0FBQUFBWUhBd3BERVg1NFEzM1EzalZFTUpRc3kyQmEwYWovbFV1YU81ejB2c2pNMWhJVENBZnBXZWI1TTFMVGtmODV6Y1lXQ2dCUVlrYWVyVXFSbzllclFxS3l0MTRNQ0JUdGNlUDM1Y2YvbkxYNVNWbGFXcnI3NjZXNCsvZmZ0MlNkTFlzV043WFNzQUFBQUFKQktmWGdBQUFBQUFVcExGSm8zN1FvNE92RlVqYjJOb1E5SlVLUG5lUGp4Z1Jyb05TQ3JmNmxabWtWM3BRNUx6dHRkZDdrdks4Mkp3UzlhL2Q0R1cyRmRrVDBjU2VHcjhjcGY3RlBTWjhqWUc1SE5IZ2dqTjFYNWxGdGsxNm55WExHbW42amZTZXhNbVRGQnBhYW5LeXNvMGNlTEVtUHVXTFZzbW04Mm1tcG9hN2QyN1YyZWNjWWFXTGwycW9xS2lMaDkzeTVZdFdydDJyY2FPSGF0cDA2YjFTZTBBQUFBQTBGTUVCZ0FBQUFBQUtjdnFNRFR1c2x3ZFdGa3JmM05RaHRyQ0FwRmJiVUpiaUsyeEFWTXFlYTlla3hibXllcm9tODFGQUNFQmJ6QW1zTlBkRGdNK2QxQzFCenhxcm80RUJUclRVT1pWYzAwb09OQVhuRTZuSk1uajhiUzc3OE1QUDR3NTNyOS92MTUrK1dYZGZ2dnQ0WEVEcDdKdTNUbzkvUEREY2pxZFdySmtTV0lMQmdBQUFJQUVJREFBQUFBQUFFaHA5a3lMeGwrV28vMXYxWVkzRkUwRlpaeWkxNEJoV0dRR1RjbVEvTTFCbGJ4ZnIvR1g1VVIyTWdFa1hNQnJzK3NMR1FBQUlBQkpSRUZVeHJ6RWJJN09Bd1B1Y3A5cUQzaFVlNkFscnVleFoxcVUzb2VqUGhvYUdpUkpMcGVyM1gydnZQS0tzckt5MU5UVXBMS3lNcjM0NG90YXVYS2xTa3BLOU1RVFQ4Z3dZdi9JK1AxKy9mclh2OWJMTDcrc2dvSUNMVjI2VkpNblQrNnoyZ0VBQUFDZ3B3Z01BQUFBQUFCU1hscTJWZU8ra0tPRGI5ZktERXFHak5iUVFPd21uV21ha2hIcFB0QlU0ZFB4TFc0Tk83dmpid0FENkIyL0p4aHozRkdIQVhlNVR5ZTJOM1U0T3NHZWFaRXp6eVpubmszcGViYVkwUU1uSC9lRlhidDJTWkltVFpyVTRacU1qQXhObVRKRjMvLys5M1gwNkZIdDNMbFRtemR2MXV6WnM4TnJhbXBxOUtNZi9VaTdkdTNTaFJkZXFMdnZ2dnVVSVFRQUFBQUFTQVVFQmdBQUFBQUFBMEw2RUp2R1hKeWp3MnZxSkxNMU5HQktGdVBrUGdPbW92dWpWKzFzVnNaUXU3SkhwL1YvMGNBZzBKM0FRTzJCRmgzNW9LSGRlZGVvTk9WTmNNcVpiNU05czN1akRQckNCeDk4b09ycWFrMmVQRm1GaFlWZHJyZFlMSm82ZGFyMjd0MnIwdExTY0dDZ3RyWldkOTExbDA2Y09LSHZmT2M3V3JCZ1FWK1hEZ0FBQUFDOVFtQUFBQUFBQURCZ1pJMndhOHpuc2xYeWZuMG9OR0JJUWRPVXhUQmlRd09HcEhDM0FhbHNYYjBtZmlsUGpseHJNc29HVGx0bTBKUVppRDFuUzQvdEJIRGtnNFoyNHdkeUp6aFVPRDB6cVNHQk5wV1ZsWHJpaVNja1NmLys3Ly9lN2V1T0h6OHVTY3JNakhRd2VleXh4M1RzMkRIOTVDYy8wWnc1Y3hKYktBQUFBQUQwZ2VTL0t3TUFBQUFBSUE2dVVXa2E4N25zY0FjQnd6QVVORTIxYTFZZU5WUGNERWlIMzYxVHdHdWV2QXBBTC9pYllsOVRGcnNod3hKNTdSMTZweTRtTE9ETXRXcktWZmthZWI0cjZXRUJuOCtuZDk1NVIvL3hILytocXFvcTNYREREVHIzM0hPN2RlM2JiNyt0RHovOFVFNm5VK2VjYzQ0a3FhS2lRdXZYcjlmMDZkTUpDd0FBQUFBWU1PZ3dBQUFBQUFBWWNOcENBNUZPQTRhQ0N2MnZ6SFlEQ21SSThqVUZkZmpkT28yZm55dUQrRHlRRUtGeEJKRVpJTkhqQ0k1dmNzdGQ3Z3NmNTA1d2FPVDVybjZ1TU9LUGYveWozbmpqRFFXRFFUVTJOdXJRb1VQeWVyMnkyKzI2L2ZiYmRjMDExM1I0N1VNUFBTU3IxU3F2MTZ1alI0K3F2THhjRm90RmQ5eHhoM0p6Y3lWSisvZnZseVFkTzNaTUR6end3Q2tmSnlzclM5LzczdmNTLzhNQkFBQUFRQThSR0FBQUFBQUFERWl1VVdrYWZXRzJTdGUyaGdZa0tkZzJoaUFTR2pCa3lEUk5HWWJVWE9uWGtROGFOT3FDNUcxYUFxZVRVR0FnMGxIQTNob1lhQ2oxcW1wM2MvajgwTE15VkRnOW83L0xpOUcyb1c4WWhyS3lzalJwMGlUTm5qMWJWMXh4aGZMejh6dTlkdE9tVGVIYkxwZEw4K2JOMHcwMzNLQ3BVNmVHenpjMU5Va0tkUnFvcUtnNDVlTzBoUXNBQUFBQUlGVVlwbW5TanhFQUFBQUFNR0RWbDNqRG9RRXA5RDhXUlVjR1drTURVV2NLemt4WDBjeE05WlZQLzErbHp2elhnajU3Zk9CVWt2SHZYYzErajQ1dWFBd2Y1NHgzYU5ROGwvYThXaTJmT3lpcHRTUEl4ZG45V2hjQUFBQUFvSHRvd2dnQUFBQUFHTkN5eDRRMkl3MXI2RGkydjBDSWVkS1p5aytiVmJ2ZjB5LzFBYWN6ZjFNdzV0aWVibEhGSjAzaHNJQTkwNkpSU1J4REFBQUFBQURvSElFQkFBQUFBTUNBNXhxWnB2SHpjMld4UjFxamg4WVVHQjFlYzJSam94cVArVHE4SDBEWGZFM0JtSVNPeldGVjFhN0lLSUxDNlpteXBIWDhPZ1FBQUFBQUpCZUJBUUFBQUFEQWFTRjlpRTBUdnBRclcwYnJXMTFETXMzWStlb3hUS25rdlRvMVYvcjdyVWJnZE9OckNrcUdHWE1jOUlXTzdaa1c1VTV3SktzMEFBQUFBRUEzRUJnQUFBQUFBSncySE5sV1RmeFNydEt5MitZVEdESmx4a1FHUXJkREc1cG1RRHIwOTFwNWFnUDlYQ2x3ZXZBMUJSUWR5bWs0R2huMVVUZzlNd2tWQVFBQUFBRGlRV0FBQUFBQUFIQmFzYVZiTlBHZmNwVXgxQ1lwdEpWcFNwSnBobThic3Nocy9WSjAwQzhkV2xXcmxqcENBMEM4dk83WTE0MjNJUmkrblQwcXJiL0xBUUFBQUFERWljQUFBQUFBQU9DMFkwa3pOTzZ5WE9XTWoycUhiaGdLbXBMVTJuWEFpSXhlRDNoTkhYejc5T2swVUZ0YnEyQXcyUFhDVnFacHFxU2tSQlVWRlgxWVZmYzBOamJLNC9GMHZiQURYcTgzZ2RXZ00yWkFNbjJudmk5M2drT1d0QTdHZ1FBQUFBQUFVZ2FCQVFBQUFBREFhY213U0tQbXVUVDhuS3pJT1VPU0dRdzNVRGRreUd4dE5kQVdHbWl1OVBkL3NSMDRlZVA4b1ljZTBxSkZpMVJXVmhZK1YxTlRJNTh2ZHRmMmpqdnUwTUtGQzdzZEFQQjRQUHJHTjc2aFJ4NTVwUGRGOThLQkF3ZDAyMjIzNmNFSEg0d3I4Q0JKZ1VCQXYvNzFyM1hiYmJmSjdYYjNVWVdJNW0wTVJGSTNrZ3hyNUhiMktFZjdDd0FBQUFBQUtjZVc3QUlBQUFBQUFPaEwrVk9jU3MrMzZmQzdkUXA0VGNrd1d2YzRRLzl0R0JiSkRJWTZFUGhNSFh5blZ1TXV6VkZHb1QyWlpldnZmLys3bm56eVNUMzAwRU02ODh3ekpZVytQZS94ZU1LYjZUNmZUL2ZmZjc5YVdscjB5Q09QcUtDZ1FBME5EVHAyN0pqeTgvTlZXRmpZcXhwZWZ2bGxiZHUyclVmWC92Q0hQNVRORnQvSER2bjUrVEpOVXhzM2J0VGpqeit1dSsrK3U5dlhXaXdXSFRod1FLV2xwWHJra1VlMGRPbFNHVWJrRys1dnZ2bW1YbnJwcGJqcWthUnJycmxHaXhZdGlqbTNkdTFhdmZEQ0MzRS9Wa2RtenB5cGIzempHd2w3dlA3U1VoOVFXL3JHTUF5WmdVaDZ3RFdhY1FRQUFBQUFNQkFRR0FBQUFBQUFuUGJTQzJ5YWRFV2V5dFkxeUYzZTltMzgxdEVFQ20xMkJoWGErelFEMHFHLzEybk14ZG5LR3BHOFRjK0NnZ0kxTlRYcFAvL3pQL1dMWC94QytmbjU3ZFk4OWRSVDJydDNyODQ3N3p3TkdUSkVrclJyMXk1SjB2VHAwM3Rkdys3ZHU3VisvWHFscGFYSll1bGVrOEtXbGhhWnB0bXVRNERQNTVQZjMzbjNCb2ZEb2Z2dXUwLzMzSE9Qamg0OXF0cmFXamtjblg5VDNXNjN5MmF6eVRBTUxWbXlSTGZlZXFzKytPQUQvZWxQZjlLLy9kdS9oZGZWMTlmSGRHYm9ydnI2K25ibmFtcHF3ci9uUkNnb0tFallZL1VuYjBOQVppaURFKzdVSVVtdVVZUUZBQUFBQUdDZ0lEQUFBQUFBQUJnVWJPa1dqYnNzUjFXN21uWDg0MURMZWtPRzJuWThEUmxTYTJ6QURFcUgzNjNYc0RtWkd2S1o5S1RVTzJQR0RGMS8vZlg2My8vOVgvM1AvL3lQSG56d3daajdWNjFhcFRmZmZGT2pSNC9XdmZmZUcvNDIvY2FOR3lWSjU1NTdic0pxZWVTUlJ6UnQyclJ1cmIzcnJydjA2YWVmdGp2LzlOTlBhOFdLRmQxK3ptM2J0dW5MWC81eWwrdHV2ZlhXOExyYzNGd3RXYkpFOTk1N3IvN3doejlveXBRcG1qdDNyaVRwdXV1dTA1VlhYdG50NTI5anQzZmNhV0xCZ2dXNjdiYmJUbm5maWhVcjlLdGYvYXJUTmV2V3JVdjZHSWplOE5ZSHd1TTlUSVdiRFNoN05PTUlBQUFBQUdDZ0lEQUFBQUFBQUJoVWhudzJYWmxGYVNwZFd5OXZmU0JxUkVGUWhnd0ZXNzh4TFVuSE43blZkTUt2MFJlNmtsTHIxNy8rZGJuZGJsMS8vZlh0N3BzOGViTE9QUE5NTFZteVJKbVptZUh6Njlldmx5VFYxdFpxNWNxVnAzemM4ZVBIYS96NDhmcnd3dzhsaFVZZFNGSmRYWjNXclZzblNSbzJiRmhDZjVZMkkwZU9ESGREU0lTaFE0ZkdITStlUFZ2WFgzKzlYbmpoQlQzMTFGTTYrK3l6dzEwSTRoMlIwQldiemFiMDlGTUhTdHFlcTdNMWFXa0QrNXY0TFhWUkl3bWl6bWNXSlhlY0J3QUFBQUNnK3dnTUFBQUFBQUFHSFdlZVZaTVc1T240NWtaVjcvRzBubTBORGhoUzlQZWw2dyszYUYrTlg2TXZ5cFlqMTlvdjlaV1dsbXJIamgyU3BNOTg1alBhdW5XckpLbTh2RnhTNkp2cCtmbjV1dnp5eS9YSko1OW8xNjVkdXVTU1MvVHBwNS9xeElrVGtxUm5uMzIydzhlLy92cnJWVlJVcEIvLytNY3g1dzhmUGh3Kzk2VXZmU25oUDVja1hYdnR0VnEwYUZHNzg0Mk5qYnJsbGxzMFpzd1kzWHZ2dmNyTHkrdnhjOXg0NDQweVRWUFhYSE5OcHgwQzBEdk5OYUVSRTBicmVBOUpjdVphWmMvczN2Z0tBQUFBQUVEeUVSZ0FBQUFBQUF4S2hsVWFmazZXY3NZNmRQVER4dEMzcGRVV0V6QmkxcmJVQjdSdlJZMEtaMlJvNkxTTVBxOXQ2OWF0K3ZuUGY5N2gvYzg5OTF6TXNjdmwwaVdYWEtLWFgzNVpVaWdRTUdYS2xQRDlwbW5xd1FjZlZGcGFtcFlzV2FMUm8wY3JQVDFkdDk5K3V5VEo1L1BwTjcvNWpZWVBINjZycnJwS2tqUnUzTGh3aDRJbFM1YklZdW5lSm5CTFMwdjNmOUFvZi8zclgxVlpXYW14WThmMktpd2dTVmFyVmJmY2NrdXZIZ09kYTZrTHlQU2JraUdacmFNOEpNbkZPQUlBQUFBQUdGQUlEQUFBQUFBQUJyV01RcnNtTGN4VDlUNlBLcmE2RmZDYUhhNnQyTmFraGpLdlJsMllyYlNzdnZzVzlmbm5uNitSSTBlR2o0UEJvSjUvL25udDNyMWJrdlRkNzM1WGhZV0Y0ZnR0TnB2S3k4dTFkdTFhU2RKNTU1Mm5hZE9taGUrdnFxcVNKQlVWRmVsem4vdGMrUHcxMTF3alNXcHVidFp2L2o5N2R4NGRaWG4zZi93emV4WVNzaEJJQUFPRVJjS21FSEFCUlFUem9DaG9sYWU0dEZaYTlWZjFJQ0xWYXJGRmp4VVFsMHFycUZnb2p5MWFhMTJRaWlJRjJaY0tpUkFnUUVEV0dKYnN5U1NUV1g5L3BKbGtTQWdKU1poZzNxOXpQTTdjOTNWZjEvZWU0amxsN3M5OHJ6Ly9XWEZ4Y2Y1amt2eUJnVDU5K2lneU1ySkJ0V2RrWktpa3BLVGVNZHUyYmRPWFgzNFpjT3liYjc2UkpKV1ZsZW4zdi85OWc5WjY2S0dIenJtOVFVbEppVDc1NUpNR3pYYzJOcHV0em0waDNHNjN5c3ZMNjd6RzdYYWZjMHpWVmhBWEkvdHBwMlNvakFsNGZRYi9OaDZSbDF6YzJ5d0FBQUFBUUZ0RFlBQUFBQUFBQUlNVTB6dEVVZDF0eXR0WHJyek04ck1HQjhyejNEcXdMRi90dTl2VUlUbXNSYllwNk5DaGd6cDA2Q0Nwc2xYL0N5KzhvSDM3OXNsaXNjamxjdW5ycjc5V1hGeWNwa3laSXB1dDhoZmR2Ly85NytYMWVpVkpKMDZjQ0FnTVZHMVQwS2xUcC9PcTV4ZS8rRVhBZkpMa2NEaTBhTkVpSlNZbTZwWmJidkVmWDdac21VNmVQQ21UNmV5ZnkvSGp4N1YyN2RvNnoyVm1aaW96TTdOQmRkMTc3NzJLalkzVmdRTUhhbTNCRUI0ZXJwa3paNnE0dUZoLy9ldGZHelRmMlVSRVJOUVpHRmkrZkxtV0wxOWU3N1VOR1hNeEtqcFUyVW5DNjVNL0xCQVNaVkpJTkY4MUFRQUFBTURGaEwvRkFRQUFBQUR3WDBhTFFYRUR3aFRiTjB6NSs4cDFlaytadkhVRUIzeGVxZkM3Q2hWK1Y2SFFXTFBhZDdjcEtpbEVKcXVoamxuUFgxWldsbWJObXFYang0L3JubnZ1MGFGRGg3UnAweWFWbFpWcHhZb1YycmR2bjJiT25LbjgvSHl0WGJ0V1JxTlJYcTlYT1RrNUFmTlV2VC9md0VCZEtpb3E5TWtubjJqbzBLRUJnWUh4NDhlZjg5clUxRlFOR3paTVVtVWc0dkhISDVmVDZkU2NPWE1VSHgvZjRCcXE3cWU0dUZqcDZla0I1eUlpSWlSSlVWRlJtalp0V3NBNWo4ZWpOOTk4VXk2WFN6ZmVlS09TazVQclhjZHFyZnRYODdHeHNRR2RJR3JLemMzVjk5OS9YKytZd3NKQ0hUMTZ0TjYxV3lPUDB5djdLWmVNQnFPazZ2OCtZcE5iZnJzT0FBQUFBRUR6SWpBQUFBQUFBTUFaakdhcFEvOVF4ZllOVmY3K2NwM2VYU1pQeGRrN0RwVG51WFZpdTEyMjlpYUZSRFg5cjlvT2gwT0xGeS9XSjU5OElxL1hxMGNlZVVTMzNYYWJaczZjS1VsNjRva250R2JOR3YzMXIzL1ZJNDg4b3AvODVDY0tEUTNWVDM3eUU3M3p6anYrclF1cVpHVmxTWko2OU9oeFh2VlVWRlRVYXF2dmNEZ2tWVDU4UDF2TC9kRFEwRHFQaDRlSEt6dzhYSkwwOXR0dnkrbDBhc3lZTVVwSlNmR1BtVHQzcmxhdVhLbGYvL3JYdXVHR0crcXRiK0RBZ1hydnZmY2tWUVlRSG56d3dZQzF4bzBiRnpEK2l5KytrTXZsOG5kcE9Gc2c0RnhHakJpaEtWT20xSG51MDA4LzFSdHZ2Rkh2bUhYcjF1bjU1NTgvcjdYUDV1UVd1MHJ6M2MwNjU1bmNwVDRaSlBsODFmOU5oRVNaRkpWa2E5RjFBUUFBQUFETmo4QUFBQUFBQUFCbllUQkpzY21oaXJrMFZHV25YQ3I1M3FtU2JLZWN4WjQ2eDFjVWVWUlJWUGU1eG5qeXlTZVZtWm1wMk5oWVBmSEVFd0VQMHF2Y2UrKzk2dHExcTE1KytXVjE3ZHBWTDczMGtpNjk5Rko5OE1FSDJydDNiOERZQXdjT1NOSTVmMGxmWEZ5c3hZc1hhODJhTlhybm5YZms4VlRleTFOUFBYWFdhOUxUMHpWaHdvUTZ6MzMyMldlMVFnTUdRM1VYaG1QSGptbnAwcVd5V3EyYVBIbHl2YlhWeDJLeEtDNHVUdExadXdGVWNidmQvbkRCZmZmZDV4OWZYbDZ1ZDk1NVI4T0dEZFBWVjE5OXpqbWt3QWZtcllGQkJ1VWVyRHU4MGF4OFBzbGdWTlgva2dhTDFHVjRSTXV2Q3dBQUFBQm9kZ1FHQUFBQUFBQTRCNE5SQ28rM0tEemVvdmdoNFhJN3ZMS2ZjS25zbEV2MlU2NW1DUW5VOU5PZi9sUmZmZldWSG4zMFVVVkVSTWpoY09qTk45L1VnQUVEZFB2dHQ2dGp4NDZTcE5HalIrdXl5eTVUYkd5cy85cms1R1J0M2JwVldWbFo2dDI3dHh3T2gzYnYzaTJMeFZLcnc0RFg2OVd1WGJ1MFljTUdTZExodzRkMStQQmhTWlV0OVYwdWx5VHBpaXV1VUx0MjdRS3VkYmxjV3I5K3ZXSmlZblQ1NVpmWGVSOW1jL1hYRGxVUDJhdU8rWHcrdmZycXEzSzVYTHJ2dnZ1YWRidUUrcXhZc1VJblRweFFqeDQ5QWpvWGJOKytYY3VXTGRPNmRldTBZTUVDeGNURW5IV09xaUJGemZ0ckRYeTZRQUVHZzZGeU5aOUJNdmdVa1dCVlNIVHIraXdBQUFBQUFBM0QzK1lBQUFBQUFHZ2tjNGhSN2J2YjFMNTdkUXYyaWlLUFhHVmVPVXM4eXZtbXRFbnpEeHMyVE1PR0RmTy8vK2lqajdSOCtYS05HemRPLy91Ly94c3d0bVpZUUpLR0RCbWlyVnUzYXYzNjllcmR1N2ZTMHRMa2REbzFkT2hRV1N3Vy83aWRPM2ZxMldlZlZVbEppZjlZdTNidGRPdXR0K3I2NjY5WFFrS0M3SGE3SkducTFLbitrRUtWb3FJaXJWKy9Ya2xKU1hyNjZhZlBlVTlWMnhaVTFiQjM3MTd0MnJWTGtyUjE2MWFscGFVRmpEOTY5S2drNmIzMzN0TVhYM3hSNTV4UFBQR0U0dVBqejdsMkZidmRyc1dMRjB1U0hucm9JUm1OUnYrNWE2NjVSaU5Hak5ER2pSczFkKzVjelo0OU82QWJRbDMzRWhZVzF1QzFMd1NEd1Npdno2dVd6ZzM0UHhhRFQ1SlB4VWVkT3JXelRCMEh0YTdQQXdBQUFBQndiZ1FHQUFBQUFBQm9CcmIySnRuYW02UUVTNU1EQSsrLy8zN0F0Z0xwNmVtU0toK2l6NXc1czliNG4vM3NaMHBLU3BJa0RSOCtYRysrK2FaV3JWcWxuLzNzWjFxMWFwVWs2ZHBycncyNHh1ZnpxYVNrUk5IUjBicm1tbXUwYk5reUpTVWw2Yjc3N3ZPUEtTZ29rQ1JGUjBjMzZYNms2b2ZzVlowS3FuNmxMMG1abVpsbnZlN1lzV002ZHV4WXZYTTIxT0xGaTFWWVdLaFJvMFpwOE9EQnRjNC8rdWlqMnJGamg3WnYzNjZQUC81WWQ5eHhSNTN6bEpXVlNaSysrdW9yYmQrK3ZjNHhWWi9kdW5YcnRILy8vanJIMUF4ck5BZWZ6NnNCOTNSbzFqbnJrcnU3WENlL3RmOTNVY2xnTk9oMFJwbWllNGJJRW02cy8ySUFBQUFBUUt0Q1lBQUFBQUFBZ0ZibXUrKys4Ly9pM3VGd1NKS3NWcXNPSERnUU1NN3BkTXJyOWVxMjIyN3pINHVQajlmQWdRT1ZrWkdoRHovOFVCczJiSkRKWk5LSUVTTUNydTNXclp0bXpacWxsSlFVVlZSVWFObXlaUUhuZlQ2ZlRwdzRvWWlJQ0puTlp1WG41d2VjcjNyWTdYSzVhcDB6R28yS2lvb0tPRlpjWEN5cE9uelFyMTgvZmZiWloyZjlERjU3N1RXdFhyMWFqei8rdUVhTkdsWG5HSnZOVnVmeHVtUmxaZW16eno1VGFHaW9mdm5MWDlZNUppWW1Sci84NVMvMThzc3ZhK0hDaGJycXFxdlVwVXVYV3VPcTd2ZjA2ZE02ZmZwMHZlc1dGaGFxc0xDd3dYVmVER0w3aGVqMDdqSjVYVDdKWUpEUDY1VU1CcDNhYVZlWHF5T0NYUjRBQUFBQW9CRUlEQUFBQUFBQTBNck1tREZEVW1YYi9xbFRwNnA3OSs2YVAzKytUQ2FUZjR6ZGJ0Zmt5WlBsOFhqVXQyL2ZnT3R2dmZWV1pXUmthT0hDaFpLa3NXUEhxbjM3OWdGam9xS2lBclk5T0ZOT1RvNmNUcWVTa3BKVVhGeXNTWk1tMVRsdXg0NGR0YzUxN05oUlM1WXM4Yi8zK1h6K0xRWVNFaElrVllZS1FrTkR6N3ArMWIxYUxKWjZ4elZFVGs2T25uMzJXWG05WGwxNjZhVmF0V3FWU2t0TC9mK1VsSlQ0LzEwekNQSEtLNi9vbFZkZXFiVTFRVzV1cmlScHpwdzVTa2xKcVhQTlR6LzlWRys4OFlZbVRKaWdLVk9tMURsbTNicDFldjc1NTV0MGI4RmdNQmpVUHRHcWdvTVZWUWNrU2NYSG5FcEk4Y2xvclhzckJ3QUFBQUJBNjBOZ0FBQUFBQUNBVnFqcWdiWFg2OVVERHp3UUVCYVFwSVVMRjZxZ29FQVBQdmhnclFmcTExNTdyUklURTNYMDZGRVpEQWJkZGRkZGpWNS85Kzdka3FTQkF3ZjZqOFhIeCt1YWE2NnA5N3E2dWdhY1BIbFM1ZVhsaW9xS1VrUkVSSU8yRXFqYXNzRGxjdFU3M21xMTF2cHN6dlQzdi85ZHAwNmRraVI5KysyMyt2YmJiK3VjSnlJaVFqRXhNVXBNVE5UKy9mdVZrWkdoWmN1V2FjS0VDUUZqcThJUGRYVWZhQ3ZDRTJvRUJueVNUNUxYNVZQeGNhZWlraHJlK1FFQUFBQUFFRndFQmdBQUFBQUFhSVh5OHZJVUZoWW1TWHIyMldkMTQ0MDNhdUxFaVlxUGo5Y25uM3lpWmN1V3FXZlBucnIxMWx0clhWdFFVS0RTMGxKSmxiL2tMeW9xYXZURDdhMWJ0MG9LREF4MDY5Wk4vKy8vL2I5NnIxdXhZa1d0WTN2MjdKRWs5ZTNiVjBWRlJabzRjV0tENjNqMTFWZjE2cXV2bnZYOHRHblRORzdjT1A5N3Q5dGRhOHhkZDkybHpNeE05ZW5UUjEyN2RsVnNiS3lpbzZNVkhSMnR5TWhJUlVaRzF0cmU0TU1QUDlTQ0JRdTBkKy9lZ01CQWRuYTJDZ3NMRlJJU29vNGRPemI0UG41b3d1SnFmS1ZrVUdWaVFKTDlKSUVCQUFBQUFMaVlFQmdBQUFBQUFLQVZpbytQMTd4NTg3UjkrM2I5OWE5LzFkS2xTN1ZzMlRKZGR0bGxTazlQVjB4TWpINy8rOS9MYXJVR1hGZGVYcTZaTTJjcVB6OWZKcE5KSG85SHp6NzdyUDd3aHo4ME9EUmd0OXUxZGV0V2hZU0VhTkNnUVhVK2hHK01yNy8rV3BJMFpNZ1FtYzFtRFI0OCtKelhIRGx5UlBuNStlcldyWnRpWW1MT09xNURodzcrMXlkT25ORE1tVFA5OTdCNjlXcU5IajFhOGZIeFdyQmdRYU5xdnVPT085U3paMDhOR1RJazRQaVdMVnNrU1lNR0RaTFJhR3pVbkQ4a2xqQ1R6R0ZHdWN1OGt2eTdFcWo0bUZOZHJnNWlZUUFBQUFDQVJpRXdBQUFBQUFCQUs1YVNrcUtVbEJUOTYxLy8wcng1ODVTZW5pNUppbzZPMXBFalJ3SWVtSmVYbDJ2R2pCbmF0MitmNHVMaU5IZnVYTTJkTzFlWm1abWFQbjI2WnMrZXJSNDlldFJhdytmekJieGZ0bXlaSEE2SHhvOGZyL0R3Y0JVVkZaMTMvWVdGaGRxMmJac01Cb05HakJpaDhQQnd6WjA3OTV6WHpaMDdWeXRYcnRTZGQ5NnBHMjY0NFp6anQyM2JwbG16WnFta3BFUlhYWFdWOXU3ZHE5bXpaeXN0TFUxMzNubW51bmJ0MnFpNmpVWmpyYkNBeitmVGwxOStLVWthTm14WW8rYXJpOWZyYmZJY3dSUVdhMVp4bVZOU1pZTUJneXEzSmJDZmRDbThreVdvdFFFQUFBQUFHb2JBQUFBQUFBQUFyZGpSbzBmMThjY2YrMXY5RHg0OFdJV0ZoVHA0OEtDZWV1b3A5ZW5UUjYrKytxcEtTa3IwekRQUDZPREJnNHFLaXRMY3VYUFZ0V3RYUGYvODg1bzZkYXF5czdQMTZLT1BhdHEwYVJvOWVyUmNMcGNLQ3d2VnJsMDdwYVdsU1pKQ1EwTlZVRkNndi8vOTc1S2syMjY3TGFDVy8vem5Qd0h0Lyt2aWNya1VHaHJxZi8vblAvOVpicmRidzRZTmE3RVcvZ2NQSHRTTUdUUGs5WG8xYnR3NFRaMDZWWWNPSGRMdmZ2YzdyVml4UWl0V3JGQkNRb0k2ZCs2c3lNaEltYzFtbVV3bW1jM21nTmRHbzFGT3AxTVZGUldxcUtpUXcrSHd2NTR5WllxT0hUdW13NGNQeTJhemFjeVlNWTJxMGUxMnkrRndLQ3dzVEVhalVXNjMyOSt0SUR3OHZDVStsaFpualRCVnY2bktuQmlra21OT0FnTUFBQUFBY0pFZ01BQUFBQUFBUUN1emI5OCtwYVdsYWNPR0RkcS9mNytreWkwS0prK2VyTkdqUjh2cjlXclZxbFZhdkhpeEJnd1lvSXlNREwzNDRvc3FMQ3hVVEV5TVpzMmE1ZjlGZmZ2MjdUVm56aHo5NWplLzBiRmp4elI3OW14bFpHVG8vdnZ2MTkxMzN4Mndibkp5c3Y3d2h6L0licmRyL1BqeFNreE1ERGdmRXhPakFRTUcxRnY3eG8wYi9hOVBuejZ0cjc3NlNwTDBrNS84cE1tZnk5bjA2TkZEWGJ0MlZhOWV2ZlRZWTQvSllEQ29aOCtlV3Jod29UNzY2Q045L2ZYWE9uTGtpSEp5Y3M1ci9pNWR1aWdoSVVFelpzeVFKUDNQLy95UElpSWlHalZIUVVHQi8vTzJXQ3p5ZUR6K0RnUDkrdlU3cjdxQ0xTQXdJRlcyR0pCVWZMeEM4VU12emhBRUFBQUFBTFExQkFZQUFBQUFBR2hsWG4vOWRlM2R1MWRTNWNQa1cyNjVSYU5IajViSlZQbUExbWcwS2pVMVZhTkdqWkxUNmRUMDZkTlZXRmlvL3YzNzY3ZS8vYTFpWTJNRDVvdVBqOWZycjcrdWwxNTZTUnMyYlBCdkRkQ2pSdzhWRkJUSVpyTnB5SkFodXVPT081U1dscWJzN0d3OStPQ0R0ZXJxMWF1WG5ubm1tWHBydi8zMjIvMnY0K0xpZE8rOTl5b25KNmRGSDRvYmpVYjkrdGUvVmxKU2tnd0dnLzk0U0VpSTdybm5IdDF6enoxeU9CdzZmZnEwSEE2SHZGNnYvNEY5MWVzcUpwTkpCb05CQm9OQlJxTlJCb05CMGRIUnNscXRHanAwcU5hdFc2ZDc3NzMzbkRXRmhvWXFLaXBLWVdGaGtpby9pK2pvYUJVVUZNamxja21Td3NMQ05HclVLSTBkTzdhWlA1RUx3eFpaSXpCZ2tHUXdTRDZmWEhhdlhIYXZMT0hHb05VR0FBQUFBR2dZZysvTWpRb0JBQUFBQUVDVDdGNlNxLzczZERqdjYzZnUzS2w5Ky9acHhJZ1I2dHk1OHpuSDUrZm5hK25TcGZycFQzOHFzN24rM3daczM3NWRLU2twOVk0cEx5OFAyRmFncVp4T3A2eFdhN1BORnl3ZWowZVptWm5uN0xMUWtIbThYcThzbHVadDI5L1VQM2VONVM3emF0OG4rZFVIakpJcW15WW9QaVZjc1gyYjc4OFFBQUFBQUtCbEVCZ0FBQUFBQUtDWlhlZ0h0NEFVbkQ5M3U1ZmsrbDhiWkpCUGxWOHpXY0tONm5OYnpBV3RCUUFBQUFEUWVQU0dBd0FBQUFBQXdIbXB1ZTJBeitlVDRiOE5MbHgycnh3RjdpQlZCUUFBQUFCb0tBSURBQUFBQUFBQU9DK1dzQnBmTFJtazhManFiUmJ5OXBZSG9TSUFBQUFBUUdNUUdBQUFBQUFBQU1CNXNZU1pxdC80cExBYWdZSEM3eXJrc251RFVCVUFBQUFBb0tFSURBQUFBQUFBQU9DOG1HdDBHUEFaSklOUkN1dFlIUm80dGRNZWpMSUFBQUFBQUExRVlBQUFBQUFBQUFEbkpXQkxBa211TXE4U2hvYjczeGQrVjZHU1k4NExYZFpGYmZMa3lVcE5UWlhINHdsMktRQUFBQURhQUhPd0N3QUFBQUFBQU1ERnlSSmFIUmd3K0NvREF5SFJaa1VsMlZUNFhZVWs2ZmptRXZXS2laWWxQTGkvVy9GNFBQcjN2Lyt0dFd2WDZzQ0JBeW9wS1ZGWVdKaDY5T2loa1NOSDZxYWJicExGWWpuM1JBQUFBQUR3QTBKZ0FBQUFBQUFBQU9mRkZCSVlBbkNYZXlWSkNTbnRaRC9wa3N2dWxkZmwwNkdWaFVxOExsSWgwY0g1S3Vya3laUDY3VzkvcTBPSERrbVM0dVBqRlI4ZnI2S2lJdTNZc1VNN2R1elEwcVZMOWNJTEx5ZytQajRvTlFJQUFBQkFNQkFZQUFBQUFBQUF3SGt4MjJvRUJnelZnUUdqMWFERTZ5SjFjSG1oSk1sbDkrclF5aUlsREcybnFDVGJCYTJ4dExSVTA2ZFAxOG1USjNYWlpaZHB5cFFwNnRhdG0vOThkbmEyWG4vOWRXM2J0azFQUFBHRTNucnJMWVdIaDljekl3QUFBQUQ4Y0FTM0Z4d0FBQUFBQUFBdVdtZDJHSENWZWYydlE2TE42bjVEZXhrdEJrbVMxK1ZUOXVhRlFDS3NBQUFnQUVsRVFWUVNaVzh1a2N2dTFZWHk1ei8vV1NkUG50VGd3WU0xWjg2Y2dMQ0FKSFhwMGtVdnZQQ0NoZ3dab2hNblRtang0c1hubk5QcnZYRDFBd0FBQUVCTG9zTUFBQUFBQUFBQXpvdXBqbVlCSHFkUEptdGxTQ0M4azBVOVV0c3JlMU9KSElVZVNWTGhkeFVxL0s1Q1VVazJ4ZllOYmRGdENrcExTL1hWVjEvSmFEUnErdlRwTXB2clhzdG9OR3JLbENtYVBIbXlsaTlmcmwvODRoY0tDUW1SSk4xLy8vMDZjdVNJUHYzMFU4MmZQMS9yMTY5WFFrS0Mzbjc3YmJsY0xxMVpzMFlyVnF6UThlUEhWVlJVcEU2ZE91bm1tMi9XeElrVFpUQVlBdFp4T0J6NitPT1B0WGJ0V21Wblo4dG9OQ294TVZFUFB2aWdCZzBhVk8rOTVPWGw2ZDEzMzlXV0xWdFVYRnlzVHAwNktUVTFWWGZlZWFkTUpsUHpmR0FBQUFBQTJod0NBd0FBQUFBQUFEZ3ZCb05CSnF0QkhxZXY4b0N2Y2xzQ2s3WDZBWFpJdEZrOVVxTjBmSE9KU280Ny9jZXJnZ09XY0tQQ08xa1Uzc21xa0doVHN3WUlkdTdjS1pmTHBTRkRocWhUcDA3MWp1M2F0YXQ2OXV5cGd3Y1BLak16VTRNSER3NDR2MkRCQXUzZXZWdXBxYW55K1NydmQ4T0dEWm83ZDY1Njl1eXA0Y09IeStQeGFPUEdqVnF3WUlFOEhvL3V2UE5PLy9WRlJVVjY0b2tuZE9qUUlYWHMyRkVqUjQ2VTArblU3dDI3dFcvZnZub0RBOTkvLzcwZWYveHg1ZVhsYWVqUW9VcElTTkN1WGJ1MGVQRmlIVHAwU004ODgwd1RQaVVBQUFBQWJSbUJBUUFBQUFBQUFKdzNVNGhSSG1kbDl3QVpLZ01EdHZhQnYzZzNXZzFLdkM1UzlwTXVuZHBacHJKVEx2ODVsOTNyRHc5VXNZUWJaVzBYR0RvSWlUWXJLcW1PbGdiMU9IYnNtQ1NwVDU4K0RScmZ2WHQzSFR4NFVDZE9uS2gxYnQrK2ZYcnJyYmY4blFja0tTNHVUcSs4OGtyQXcvNGYvL2pIK3ZuUGY2NmxTNWNHQkFaZWVlVVZIVHAwU09QSGo5Y2pqenppN3dyZ2NybVVuNTlmYjExejVzeFJYbDZlWnN5WW9WR2pSa21TUEI2UGZ2ZTczMm50MnJXNjZhYWJsSktTMHFCN0JBQUFBSUNhak9jZUFnQUFBQUFBR2lPOGt5WFlKYUFOQ3RhZk83TXRzTzIrMitFOTY5aXFMUXI2M0JhanFDU2JqQlpEbmVOY2RxL3NKMTMrZi9MMmxpdDdjNGtjQmU1RzFWWmFXbHE1Ym5oNGc4WlhqWE00SExYT1RadzRNU0FzSUVrREJneW8xUm1nUzVjdTZ0YXRtM0p6YzFWV1ZpWkpPbnIwcURadjNxek9uVHZyb1ljZUN0aEN3R0t4MU52OVlPL2V2Y3JNek5UdzRjUDlZUUZKTXBsTXV1T09PeVJKbXpadGF0RDlBUUFBQU1DWjZEQUFBQUFBQUVBemMxZDQ1U2h3dCtqZTdFQk41Zmx1ZVp4bmYxRGZra3pXd04ranVNck9YWWNsM0tndVYwZW95OVdTbzhBZEVBN3d1bnpOVmx2VkEvNnFCL2ZuVWw1ZUxrbHExNjVkclhQOSsvZXY4eHE3M2E3MDlIUmxabWJxKysrL1YzWjJ0cit6UVVWRmhjTEN3clJqeHc1SjBzaVJJMld4TkM3WXNXZlBIbjl0Zi9uTFh3TE9GUmNYUzVKeWNuSWFOU2NBQUFBQVZPR2JDd0FBQUFBQW1sbEl0Sm5BQUM2b1lQNTVNNTNaWWFDOGNjR0ZxdTBHWXZ1RytvOTVuVDZWMStnbTRDaHdLN3lUcGRIM0dCOGZMMGs2ZVBCZ2c4WWZQbnhZa25USkpaZlVPaGNkSFYzcjJNYU5HL1h5eXkrcnRMUlVIVHQyVkdKaW9nWU1HQ0M3M2E1VHAwN0o1NnNNUCtUbDVVbVNFaElTR2xXL1ZCMEtTRTlQVjNwNmVwMWpuRTVubytjRkFBQUFBSW5BQUFBQUFBQUF6YTU5TjZ1S0RsY29LaW5rM0lPQlpsQ2E0MVJVeitEOGVUdXp3MEJqQXdOMU1Wb05BVnNzbk85MkM1ZGZmcmtNQm9QUzA5TlZVRkJRNTBQL0t0bloyY3JLeWxKRVJJUjY5KzVkdXlaajRIMFdGUlhweFJkZlZFaElpTjUrKzIwbEpTWDV6MDJkT2xXblRwM3l2N2ZaYkpLcWd3T05VZFVsNFlFSEh0Q1BmL3pqUmw4UEFBQUFBUFV4bm5zSUFBQUFBQUJvaklndU5obk5SdVh0TFE5MktXZ0RUdThwazlsbVZFU0NOU2pybTZ3MU9nejRKRmN6QkFhYVMyeHNyRWFPSENtWHk2VS8vdkdQOG5ycnJzM3I5ZXIxMTErWEpOMTY2NjB5bVV6bm5IdmZ2bjBxTHkvWGRkZGRGeEFXY0x2ZC9pMEpxbFFGRUw3NTVodC8xNEdHcXBvN0l5T2pVZGNCQUFBQVFFTVFHQUFBQUFBQW9BVjB2cktkeXZOY3l0dmJzTDNUZ2ZPUm0xbW1pa0tQRW9hMUMxb05KbHZOcjVkOHpkSmhvRGs5OU5CRGlvcUswb1lORy9UY2M4OEYvUEpmcXV3c01HUEdERzNidGswOWV2VFFYWGZkMWFCNUxaYktyZ2RWMnhoVVdieDRzVXBLU2dLT0RSNDhXQWtKQ2NyTXpOUUhIM3dRY0s2OHZMeFd3T0RNYTJOaVlyUmx5eGF0WHIwNjRKelA1OU9hTldzYVZDOEFBQUFBMU1YZ2EyeXNHUUFBQUFBQU5OajMveW1WMStWVmVMeFZJZEZtaGNhd095Q2FwanpmTFVlQlc2VTVUcGx0eHFDR0JTU3A2SENGam0rc2ZFRHVrMlF5UzhtVE9nUzFwak1kUG54WXp6enpqRTZlUENsSjZ0YXRteUlqSTVXZm42L3M3R3hKVW5KeXNwNTc3cmxhMnhiY2YvLzlPbkxraUQ3Ly9ITlpyZFZkSEJ3T2gzN3hpMS9vMUtsVFNrNU9WcTlldmJSdjN6N1o3WGFGaG9icXdJRUQrdUNERHhRVEV5TkoycnQzcjU1NjZpblo3WFoxNjlaTnljbkpLaWtwVVVaR2h1NjU1eDdkZnZ2dGtxVEpreWZyK1BIait2TExMLzJkRHJadTNhcVpNMmZLNC9Hb1g3OStTa3BLa3N2bDBzNmRPNVdUazZPVksxZTIrR2NJQUFBQTRJZUpieWtBQUFBQUFHaEJuYTlvcDVKc3A0cVBWaWgvWDdsTVZxUHNKMTNCTGdzWHFmQk9Gbm1jWG9WRW14WFYwNmFJQkZ1d1N3cm9NR0NRNUhWTFhyZFBSclBoN0JkZFlOMjdkOWZDaFF2MStlZWZhLzM2OVRweTVJaU9Ieit1eU1oSVhYSEZGUm85ZXJTdXYvNTZHWTBOYjhZWkVoS2lPWFBtNk8yMzM5YWVQWHQwOU9oUnBhU2s2T0dISDlhc1diTnFqZS9idDYvbXo1K3ZKVXVXYVB2MjdWcTVjcVdpb3FJMFpNZ1FEUjA2dE42MXJyenlTcjMyMm10YXNtU0pkdS9lcmF5c0xNWEZ4YWxYcjE1Njhza25HLzE1QUFBQUFFQVZPZ3dBQUFBQUFBRGd2SlhudWZYZGw0WC9mZWVUWkZEdkNkR3lScGlDV1JZQUFBQUFvQUVhSHBzR0FBQUFBQUFBem1DeVZuY1M4S255dGJ2Y0c2eHlBQUFBQUFDTlFHQUFBQUFBQUFBQTU4MWtDZHlTUUpKY0JBWUFBQUFBNEtKQVlBQUFBQUFBQUFEbnpWaWp3MEFWT2d3QUFBQUF3TVdCd0FBQUFBQUFBQURPbTZHT2I1ZGNkZ0lEQUFBQUFIQXhJREFBQUFBQUFBQ0FKakhaQXJzTU9FczlRYW9FQUFBQUFOQVlCQVlBQUFBQUFBRFFKQ1pMamNDQXp5Y1hnUUVBQUFBQXVDZ1FHQUFBQUFBQUFFQ1RHSzAxdjJJeXFLS0V3QUFBQUFBQVhBd0lEQUFBQUFBQUFLQkpBam9NR0NTZlIvSlUrSUpYRUFBQUFBQ2dRUWdNQUFBQUFBQUFvRW1NTlFNRC8rVmtXd0lBQUFBQWFQVUlEQUFBQUFBQUFLQkpUTmJxd0lCQmxhOWRCQVlBQUFBQW9OVWpNQUFBQUFBQUFJQW1NVm1ydjJMeXlTdEpjcFo2ZzFVT0FBQUFBS0NCQ0F3QUFBQUFBQUNnU1FLM0pLaDh6WllFQUFBQUFORDZFUmdBQUFBQUFBQkFrNWhxQmdaOGxmOGlNQUFBQUFBQXJSK0JBUUFBQUFBQUFEUkpZSWVCU2hYRkJBWUFBQUFBb0xVak1BQUFBQUFBQUlBbUNRZ00vUGZiSm5lWlYxNjNMemdGQVFBQUFBQWFoTUFBQUFBQUFBQUFtcVRtbGdRMVh6dnkzY0VvQndBQUFBRFFRQVFHQUFBQUFBQUEwQ1ExT3d3WVREVUNBNFZzU3dBQUFBQUFyUm1CQVFBQUFBQUFBRFNKMFZMOUZaUEJVRE13UUljQkFBQUFBR2pOQ0F3QUFBQUFBQUNnU1dwdVF5Q2Z6Ly9TVVVCZ0FBQUFBQUJhTXdJREFBQUFBQUFBYUpLYVd4SjR2UVFHQUFBQUFPQmlRV0FBQUFBQUFBQUFUV0swVkwvMlZQaGtEcWtNRVBnOGtzdnVEVkpWQUFBQUFJQnpJVEFBQUFBQUFBQ0FKakVZREFGZEJrSmlxaE1FNWJtdVlKUUVBQUFBQUdnQUFnTUFBQUFBQUFCb01sT053RUJZak5uLzJuNkt3QUFBQUFBQXRGWUVCZ0FBQUFBQUFOQmtSbXQxWU1BYVpmSy90cDhrTUFBQUFBQUFyUldCQVFBQUFBQUFBRFNaeVZyOU5aTTUxQ0NqdVRKQVVGSGtrYnZDRzZ5eUFBQUFBQUQxSURBQUFBQUFBQUNBSmpQVjZERGdkVWxoY2RYYkVwU2RjZ2VqSkFBQUFBREFPUkFZQUFBQUFBQUFRSk9aTERVQ0EwNmZ3anBhL08vTDJKWUFBQUFBQUZvbEFnTUFBQUFBQUFCb3NwcGJFbmljWHJXTHQvcmZGeCt2Q0VaSkFBQUFBSUJ6SURBQUFBQUFBQUNBSmpQWnFqc011Q3Q4Q29rMXlSUlNlY3hsOTZyc0ZGMEdBQUFBQUtDMUlUQUFBQUFBQUFDQUpqdXp3NERCWUZCVTl4RC9zWUx2NkRJQUFBQUFBSzBOZ1FFQUFBQUFBQUEwV2MwT0E1NEtueVFwcW9mTmY2ejRpRU5laisrQzF3VUFBQUFBT0RzQ0F3QUFBQUFBQUdpeWdBNERGVjVKVWtpTVdkWjJsY2U5YnFua21ETW90UUVBQUFBQTZrWmdBQUFBQUFBQUFFMFcwR0hBV2QxSklPYlNVUC9yMDd2TExtaE5BQUFBQUlENkVSZ0FBQUFBQUFCQWs1bHN0VHNNU0ZKMHJ4QVpyWlZoZ29wQ0QxMEdBQUFBQUtBVklUQUFBQUFBQUFDQUpqTlo2KzR3WURRYkZOdW51c3ZBaVcvdDh2bDhBZ0FBQUFBRUg0RUJBQUFBQUFBQU5KblJVdjNhNC9RRmhBSmlMZzJSNGIvZlFqbUxQU28rUXBjQkFBQUFBR2dOQ0F3QUFBQUFBQUNneVF3R2cweTI2aTREM2hxWkFIT0lVUjM2aGZuZjUyd3ZsYnZHdGdVQUFBQUFnT0FnTUFBQUFBQUFBSUJtWWJaVmY5WGtkZ1FHQWpvTUNKV2xYZVY1ajhPblkrdExMdnF0Q2ZMejg1V2FtcXJISG5zczJLVUFBQUFBd0hreEI3c0FBQUFBQUFBQS9EQ1liRVpKSGttU3A4SXJ5ZVEvWnpRWjFPWEtkanE4cWxpU1ZIYlNwZHhkNVlvYkdGYkhUTTNyK1BIait1Yy8vNm0wdERTZFBuMWFQcDlQN2R1M1Y5KytmVFY5K25SRlJrYTJlQTBBQUFBQTBCclJZUUFBQUFBQUFBRE53aFJTdlNXQjIxRzdlMEI0dkZXeHlhSCs5NmQybHFuc3RLdEZhOXE4ZWJNZWZQQkJmZjc1NTNJNEhPcmJ0Nis2ZCsrdWlvb0tiZHEwU1lXRmhTMjZQZ0FBQUFDMFpuUVlBQUFBQUFBQVFMTUkySktnd2x2bm1FNkR3K1RJZDh0K3NqSW9jR1Ixc1RwZjBVN3RlOWlhdlI2bjA2bVhYbnBKTHBkTFU2Wk0wUzIzM0NLanNiSkdyOWVyRFJzMktDSWlvdG5YQlFBQUFJQ0xCUjBHQUFBQUFBQUEwQ3pNb2RWZk5Ya2NkUWNHREFhREVrZEZLaVNtOG5jc1hyZFB4emVWNk9TMzltYXY1K0RCZ3lvcEtWR1BIajAwWWNJRWYxaEFrb3hHbzBhT0hLbm82T2htWC9kQzhIcnIvbnhibXM5WHUzTUVBQUFBZ0lzWEhRWUFBQUFBQUFEUUxNd2hOVG9NbkNVd0lFbEdzMEU5eHJUWGR5c0xWVkhva1NUbDdpNVh3VUdIT2lTSEtTckpGakRYK1FvSkNaRWsyZTEyZWIzZWdNREEyZGp0ZGkxWnNrVHIxcTFUWGw2ZU9uVG9vRnR1dVVWZHVuVFJjODg5cHgvOTZFZDYrT0dINjUyanRMUlVIMzMwa2RhdVhhdVRKMC9LWnJPcFY2OWUrdld2ZjYzWTJGai91THk4UEwzNzdydmFzbVdMaW91TDFhbFRKNldtcHVyT08rK1V5V1R5ajd2Ly92dDE1TWdSZmZycHA1by9mNzdXcjErdmhJUUV6WjgvWDVNbVRWSnhjYkUrK09DRFd1R0hYYnQyYWRxMGFSbzJiSmhtelpybFA3NTY5V3A5L1BISE9uVG9rQ3dXaXdZTUdLRDc3cnRQdlhyMThvOVp0MjZkbm4vK2VVMmFORW1EQncvVy9QbnpkZXpZTWMyY09WTWpSb3c0NStjSUFBQUE0T0pBaHdFQUFBQUFBQUEwaTREQVFIbjl2NEEzV2cxSytwOG9SZmNNOFIvek9IdzZtVzdYdm8veTlkMktRcDNPS0ZQQlFZZEt2M2ZKNTJsOFBkMjZkVk5pWXFKT25UcWxsMTkrV1dWbFpmV09MeXNyMDdScDAvVGhoeC9LWkRKcHpKZ3hTa3hNMUYvKzhoZTkvLzc3RFZyVDRYQm82dFNwK3R2Zi9xWU9IVHJvNXB0djFwQWhRNVNWbGFYQ3drTC91TysvLzE2UFBQS0lsaTlmcnFTa0pOMTAwMDJ5V3ExYXZIaXhacytlWGVmY0N4WXMwTzdkdTVXYW1xcisvZnZMWkRKcDFLaFI4dmw4MnJCaFE2M3hhOWFza1NTTkhUdldmK3lkZDk3UjdObXpsWnVicXh0dXVFSERoZzFUV2xxYUhudnNNZTNmdjcvV0hMbTV1WHJ1dWVmVW8wY1BqUjA3VnVIaDRRMzZIQUFBQUFCY0hPZ3dBQUFBQUFBQWdHWmhEakg0WDdzZDUyNWRiN1FZMVBtcWRvcnNabFAycHBLQXJnVGx1VzZWNTdyOTcwMVdnM3FOandsWTQ1enpHNDE2K3Vtbk5XUEdESzFjdVZMZmZQT043cnJyTHQxeXl5MnlXcTIxeHYvZi8vMmZEaDA2cE5HalIrdkpKNS8wLzhwLy8vNzltajU5ZW9QVzNMcDFxNDRlUGFyUm8wZnI2YWVmOWg5M09Cd0I0K2JNbWFPOHZEek5tREZEbzBhTmtpUjVQQjc5N25lLzA5cTFhM1hUVFRjcEpTVWw0SnA5Ky9icHJiZmU4bmRPa0tReFk4Wm82ZEtsV3I5K3ZjYVBIKzgvN3ZWNnRXN2RPa1ZFUkdqNDhPR1NwRzNidHVrZi8vaUhrcE9UTlh2MmJQL0QvNnBPQkcrODhZYm16WnNYc09iWFgzK3RYLzNxVjBwTlRXM1EvUU1BQUFDNHVOQmhBQUFBQUFBQUFNMmlvVnNTbktsZGdrV1gzaEdqUzY2TlZFVFgyZy95SmNuajlNbFo3Szd6WEgxNjllcWxkOTU1UnpmZmZMT0tpNHYxNXB0djZ0NTc3OVcvLy8zdndQazlIbjN4eFJleVdxMTY2S0dIQXJZRTZOT25qMjY3N2JZR3JlZDJWOWJvOVFiZWYwaElpUDlCLzk2OWU1V1ptYW5odzRmN3d3S1NaREtaZE1jZGQwaVNObTNhVkd2dWlSTW5Cb1FGSkNrNU9WbGR1blRSamgwN1ZGeGM3RCsrYytkT0ZSUVVhUFRvMGJKWUxKS2tqei8rV0pJMGRlclVnRTRCQXdZTVVQLysvYlZueng0VkZSVUZ6QjhmSDY4YmJyaWhRZmNPQUFBQTRPSkRod0VBQUFBQUFBQTBpL01OREZTSlRMUXFNdEVxcjhzbit5bVhuQ1VlT1VzOWNwWjRGZDdKb3JDT2x2T3FLekl5VW84OTlwZ21UWnFrSlV1V2FPWEtsWHJ4eFJlVmtaR2hhZE9tU1pLT0hEbWk4dkp5RFJ3NFVGRlJVYlhtNk5XclY0UFd1dUtLS3hRUkVhRTFhOWFvdUxoWWt5Wk4wdURCZzJVd1ZIZEcyTE5uanlTcHZMeGNmL25MWHdLdXIzcm9uNU9UVTJ2dS92MzcxN25tbURGajlPNjc3MnJUcGsyNjhjWWJKZFc5SGNHZVBYdGtOcHUxYnQwNnJWdTNMbUNPa3BJUy83cnQyN2YzSCsvWHIxOUE3UUFBQUFCK1dBZ01BQUFBQUFBQW9Ga1lyUVlaakpMUEszbGRQbms5UGhsTmpYL1liTFFZRk5HbDdrNERUWkdRa0tCZi9lcFhtakJoZ3A1NTVoa3RYNzVjUTRZTTBYWFhYZWYvWlgxY1hGeWQxNXJORGZzYUxTSWlRdlBtemRQOCtmTzFiZHMycGFXbEtURXhVUTgrK0tDdXZQSktTZFdoZ1BUMGRLV25wOWM1ajlQcHJIVXNPanE2enJGVmdZSDE2OWZyeGh0dmxNZmowWVlORzlTalJ3LzE3dDFiVW1YSEE3dmRMa2w2NzczM3psci9tZXVlYlUwQUFBQUFQd3dFQmdBQUFBQUFBTkJzVENGR3Vjc3F1d3Q0S253eWhyVytYNmYzNmROSER6endnT2JPbmFzMWE5Ym91dXV1ODdmdHIvcWwvWmxxdHZzL2wwc3V1VVN6WjgvVzRjT0g5ZW1ubitxTEw3N1FNODg4bzVkZWVrbVhYMzY1ZjF1QkJ4NTRRRC8rOFk4YlBLL1JXUGZ1b3AwN2QxWnljckxTMHRKa3Q5dVZtWm1wb3FJaTNYMzMzUUhYV2l3V21Vd21mZmJaWnczdUduQzJOUUVBQUFEOE1QRC8rQUVBQUFBQUFOQnNMS0UxdGlVb2IveTJCQmRLUkVTRUpQbC9kZCsxYTFkSlVsWldsaW9xS21xTno4aklhUFFhM2J0MzEyT1BQYWFwVTZkS2t2Nzk3MzlMa3BLU2tzNTd6ck1aTTJhTTNHNjNObS9lckxWcjE4cGtNbW4wNk5FQlk1S1NrdVJ3T0hUZ3dJRm1XeGNBQUFEQXhZM0FBQUFBQUFBQUFKcU5PYXo2NnlaWFdYQURBK25wNlZxMGFKSHk4L01EanBlVWxPaWYvL3luSkduQWdBR1NwS2lvS0EwYU5FaUZoWVZhdUhDaHZON3EycmRzMmFKVnExWTFhTTFEaHc3VjZsSVFGaFltU1RLWlRKS2t3WU1IS3lZbVJsdTJiTkhxMWFzRHh2cDhQcTFaczZZUmQxbnArdXV2bDhsazB1Yk5tN1Y5KzNaZGRkVlZpb3FLQ2hoend3MDNTSkwrOUtjLzFhb3hMeTlQTzNmdWJQUzZBQUFBQUM1dWJFa0FBQUFBQUFDQVpsT3p3NENyekJQRVNpUzMyNjMzMzM5Zjc3Ly92aElURXhVWEZ5ZTczYTd2dnZ0T1RxZFRQWHYyMU1TSkUvM2pIMzc0WVQzMjJHUDY1Sk5QbEo2ZXJ0NjllK3ZFaVJQYXZYdTNicjc1WmkxYnR1eWNhKzdZc1VNTEZ5N1UwS0ZEMWFsVEp4VVdGbXJqeG8yeTJXeWFNR0dDSk1saXNlanh4eC9Yekprek5YdjJiQzFkdWxSSlNVbHl1VnphdVhPbmNuSnlOR3JVcUViZGEyUmtwSVlPSGFwdDI3YXByS3hNVTZaTXFUVm0vUGp4V3I5K3ZYYnUzS243N3J0UGwxOSt1V0ppWXBTZG5hMzA5SFRkZGRkZEdqUm9VS1BXQlFBQUFIQnhJekFBQUFBQUFBQ0FabU1KTS9sZnU0UGNZYUJmdjM2Njc3Nzd0RzNiTmgwNWNrVEhqeDlYYUdpb2V2YnNxWkVqUjJyOCtQR3kyV3orOFQxNzl0UzhlZk8wYU5FaVpXUms2TVNKRStyVnE1Zm16Sm1qc3JLeUJnVUdCZzRjcU1zdXUweTdkdTNTMXExYkZSTVRvMnV2dlZaMzNubW5FaE1UL2VPdXZQSkt2ZmJhYTFxeVpJbDI3OTZ0ckt3c3hjWEZxVmV2WG5yeXlTZlA2MzVUVTFPMWRldFdSVVZGNllvcnJxaDEzbVF5YWZiczJmckhQLzZocjcvK1dwczNiMVpvYUtqaTQrUDFzNS85VE9QSGp6K3ZkUUVBQUFCY3ZBdytuODhYN0NJQUFBQUFBQUR3dzFCMHFFTEhOMVcydTIvZnphYXUxMFFFdWFMbXNYSGpSajM3N0xQNjBZOStwSWNmZmpqWTVRQUFBQUJBc3pDZWV3Z0FBQUFBQUFEUU1PYXdtbHNTQkxmREFBQUFBQUNnZmdRR0FBQUFBQUFBMEd3c0FZRUJUeEFyQVFBQUFBQ2NDNEVCQUFBQUFBQUFOQnR6YUdDSEFYYkRCQUFBQUlEV2k4QUFBQUFBQUFBQW1vM1JiSkRKWnFoODQ1UGNaUVFHQUFBQUFLQzFNdmlJZVFNQUFBQUFBS0FaZmZkbG9jcnozSktrSHFudEZkYlJFdVNLQUFBQUFBQjFvY01BQUFBQUFBQUFtcFcxbmNuLzJsbnFEV0lsQUFBQUFJRDZFQmdBQUFBQUFBQkFzN0pHMUFnTWxIaUNXQWtBQUFBQW9ENEVCZ0FBQUFBQUFOQ3NMTzJxdjNKeTJna01BQUFBQUVCclJXQUFBQUFBQUFBQXphcm1sZ1N1VWdJREFBQUFBTkJhRVJnQUFBQUFBQUJBczdKRlZnY0dLb29KREFBQUFBQkFhMFZnQUFBQUFBQUFBTTNLSEdxVTBWejUybFBoazhmbEMyNUJBQUFBQUlBNkVSZ0FBQUFBQUFCQXM3TzFOL3RmVnhTNmcxZ0pBQUFBQU9Cc0NBd0FBQUFBQUFDZzJkbmExOWlXb0pCdENRQUFBQUNnTlNJd0FBQUFBQUFBZ0dZWDBHR2dtTUFBQUFBQUFMUkdCQVlBQUFBQUFBRFE3R3AyR0hDd0pRRUFBQUFBdEVvRUJnQUFBQUFBQU5Ec1FtT3JPd3lVNXhFWUFBQUFBSURXaU1BQUFBQUFBQUFBbXAwNXhDaHphT1ZYVDE2WFQwNjJKUUFBQUFDQVZvZkFBQUFBQUFBQUFGcEVhSWZxTGdObGRCa0FBQUFBZ0ZhSHdBQUFBQUFBQUFCYVJGaXN4Zis2UE04VnhFb0FBQUFBQUhVaE1BQUFBQUFBQUlBV1ViUERRSGt1SFFZQUFBQUFvTFVoTUFBQUFBQUFBSUFXRVJwYkl6Q1E3NWJQNnd0aU5RQUFBQUNBTXhFWUFBQUFBQUFBUUlzd21nMnl0VGRWdnZGSjVYbWU0QllFQUFBQUFBaEFZQUFBQUFBQUFBQXRKcnlUeGYrNk5NY1p4RW9BQUFBQUFHY2lNQUFBQUFBQUFJQVcweTdCNm45TllBQUFBQUFBV2hjQ0F3QUFBQUFBQUdneDRmRVd5VkQ1dWp6WExhL2JGOXlDQUFBQUFBQitCQVlBQUFBQUFBRFFZb3htZzhJN1ZtOUxZTTl4QmJFYUFBQUFBRUJOQkFZQUFBQUFBQURRb2dLMkpUakJ0Z1FBQUFBQTBGb1FHQUFBQUFBQUFFQ0xhdGU1T2pCUWZOd3BuNDl0Q1FBQUFBQ2dOU0F3QUFBQUFBQUFnQllWRW0yU3lXYVFKTG5MdkNvNzVRNXlSUUFBQUFBQWljQUFBQUFBQUFBQUxvRDIzVzMrMTBXSEs0SllDUUFBQUFDZ0NvRUJBQUFBQUFBQXRMam9uaUgrMTBXSEsrVHpzaTBCQUFBQUFBUWJnUUVBQUFBQUFBQzB1SkJvczBKaXpKSWtyOXVuMG14WGtDc0NBQUFBQUJBWUFBQUFBQUFBd0FVUjA2dTZ5MERlL3ZJZ1ZnSUFBQUFBa0FnTUFBQUFBQUFBNEFKcDM4TW13MysvamJLZmNLazhqeTREQUFBQUFCQk1CQVlBQUFBQUFBQndRUmpOQnNYMENmVy9QNzJMTGdNQUFBQUFFRXdFQmdBQUFBQUFBSERCZEJnUTZ1OHlVSExjS1VlaE83Z0ZBUUFBQUVBYlJtQUFBQUFBQUFBQUY0elpabFJzY25XWGdlKzNsZ2F4bXBhemNlTkdwYWFtYXY3OCtmNWp1Ym01dXZ2dXUvWGtrMDhHc1RJQUFBQUFxR1lPZGdFQUFBQUFBQUJvV3pyMEMxWCtmb2U4THAvS2M5M0szKzlRVEorUUZsbnJ0ZGRlMCtlZmZ4NXd6R2F6S1RFeFVXUEhqdFg0OGVObE5GNlkzOVNjT25WS3AwK2ZWbWxwcVR3ZWowd20wd1ZaRndBQUFBRE9oc0FBQUFBQUFBQUFMaWlUMWFqNGxIQjl2Nld5dThDSjdhVnExOWtpYTd1V2U0RGVwMDhmUlVkSHkrUHg2UFRwMDhyS3lsSldWcGIyN05tanA1OSt1c1hXcmFsZnYzNmFNMmVPWW1OakNRc0FBQUFBYUJVSURBQUFBQUFBQU9DQ2krNFpvcEpzcDBxT09lWHpTa2UrTGxiM0c5ckxFdG95di9hLysrNjdOV0xFQ1AvNzlQUjAvZVkzdjlIcTFhdDEyMjIzS1RrNXVVWFdQVk5LU3NvRldRY0FBQUFBR3VMQzlGc0RBQUFBQUFBQXp0RGw2bll5aDFWK1BlVXM5dWp3VjRWeWxYc3Z5TnFEQncvV3lKRWpKVW1abVprWFpFMEFBQUFBYUczb01BQUFBQUFBQUlDZ01GbU11dVRhQ0IxYVVTUkpjcFo2OWQzeUFpVU1iYWZJYnJZV1h6OGlJa0tTWkxGWUFvNDduVTU5K09HSFdybHlwVTZlUEttSWlBaGRmZlhWbWp4NXNxS2lvZ0xHbHBlWDY3MzMzdE9hTld1VW01dXJEaDA2YVB6NDhlcmN1WE90OWZMejh6VnAwaVQxNzk5ZnI3MzJtdjk0ZG5hMjNudnZQWDM3N2JjcUtDaFFaR1NraGd3Wm9pZWZmTElGN2hvQUFBQUFxaEVZQUFBQUFBQUFRTkNFZGJBbzhicElIZHRRTEo5SGNqdDhPcmFoUk8wT09oUTNNRXptVUpNc29VWVpUTTI3cnN2bFVscGFtaVNwZCsvZUFjZWZldW9wWldSa3FHZlBuaG8zYnB5T0hUdW01Y3VYYThlT0hYcmpqVGNVSGg0dVNYSTRISm8rZmJxeXNySVVIeCt2TVdQR3FLQ2dRSXNXTFZMUG5qMGJWTWVoUTRmMDZLT1B5dVB4YVBqdzRZcU9qbFoyZHJiKzg1Ly9OTzhOQXdBQUFFQWRDQXdBQUFBQUFBQWdxQ0s2V3BVME5rcEh2aTZXKzc5YkVwVG11RlNhVStRZlk0MHdLZW5HS0ptc2hpYXQ1ZlY2ZGZUb1VTMWF0RWpIamgzVHRkZGVxNzU5Ky9yUHYvdnV1OHJJeU5DRUNSUDB5Q09QeUdpczNETGgvZmZmMTZKRmkvVEJCeC9vNXovL3VYOXNWbGFXUm80Y3FhZWZmbHBtYytWWGJmdjM3OWYwNmRNYlZNK3laY3ZrY0RnMGJkbzBqUnMzem4rOHNMQ3dTZmNKQUFBQUFBMWhESFlCQUFBQUFBQUFRRWkwV2IzSFI2dmpaV0V5MldxSEFwd2xIcFhudXM1Ny9tZWZmVmFwcWFrYU8zYXNIbmpnQWUzYXRVdjMzSE9QWnN5WTRSL2pkcnYxMldlZktTb3FTci84NVMvOVlRRkptamh4b294R296WnQyaVJKOG5nOFdyNTh1U3dXaXg1KytHRi9XRUNTK3ZUcG85dHZ2NzFCZGJuZGJrbVZRWWFhenR6NkFBQUFBQUJhQWgwR0FBQUFBQUFBMENvWUxRYkZEUWhUaCtRd0ZSeDBxQ3pYSldlSlI0NEN0eXhoSm9YR1dzNTc3ajU5K2lncUtrcEhqeDdWaVJNbk5IRGdRRTJjT0ZFbVUvVmVCMGVPSEZGWldabWlvNlAxdDcvOXJkWWNWcXRWT1RrNWtxU2pSNC9LYnJkcjRNQ0JpbzJOclRXMjVqWUg5WGtLQmI0QUFBV3FTVVJCVkJrOWVyUysrT0lML2VsUGYxSldWcFp1di8xMmRldlc3VHp2RWdBQUFBQWFoOEFBQUFBQUFBQUFXaFdEU1lycEU2S1lQaUhOTnVmZGQ5K3RFU05HeU9memFkR2lSZnI3My8rdTU1OS9YaSsrK0tKL1RIRnhzU1FwT3p0Yjc3MzNYcjN6VlcwWkVCY1hWK2Y1bWgwSDZuUDU1WmRyMXF4WmV1dXR0N1I4K1hJdFg3NWNLU2twZXVTUlIzVEpKWmMwYUE0QUFBQUFPRjhFQmdBQUFBQUFBTkJtR0F3Ry9mem5QMWRtWnFiUzB0TDA1WmRmNnNZYmI1UWtoWVJVQmhTdXVPSUt2ZkRDQy9YT1k3RlVkanVvQ2htY3FTcFEwQkREaGczVDBLRkR0WDM3ZHYzem4vL1U5dTNiTlhYcVZDMWV2RmlSa1pFTm5nY0FBQUFBR3N0NDdpRUFBQUFBQUFEQUQ0ZkJZTkRVcVZObE1wbTBZTUVDRlJVVlNaSzZkZXNtbzlHby9mdjN5K2wwMWp0SDE2NWRKVW43OXUyVHcrR29kZjdiYjc5dGRFMURodzdWbkRsek5IcjBhSldVbEdqcjFxMk5tZ01BQUFBQUdvdkFBQUFBQUFBQUFOcWNTeTY1UkQvNjBZOVVVbEtpQlFzV1NKTEN3c0kwZlBod0ZSWVc2cTIzM3BMSDR3bTRadi8rL2NyT3pwWWtSVVZGNmJMTExsTkpTWW5lZnZ0dGViMWUvN2dOR3pabzllclZEYXBqejU0OXRkWUpDd3VUSkpsTXB2TytQd0FBQUFCb0NMWWtBQUFBQUFBQVFKdjAwNS8rVkt0V3JkSlhYMzJsc1dQSGF0Q2dRWHJvb1llMFo4OGVMVnUyVEdscGFlcmZ2NzlzTnB1eXNySzBkKzlldmZ6eXkrclNwWXNrNmVHSEg5YlVxVlAxcjMvOVN6dDI3RkRmdm4xMTRzUUo3ZDY5VzdmY2NvdVdMVnQyemhvKy9QQkRaV1ptS2lVbFJSRVJFVHArL0xpMmJ0MnFMbDI2Nk9xcnIyN3Bqd0FBQUFCQUcwZUhBUUFBQUFBQUFMUkpZV0ZodXYvKyt5Vko4K2JOazh2bFVzZU9IZlhHRzI5bzNMaHhjamdjV3JWcWxUWnYzaXliemFhbm4zNWFBd2NPOUYrZmxKU2tlZlBtNmNvcnIxUnVicTdXcjE4dlNabzdkNjVTVWxJYVZNUDExMSt2amgwN2F1UEdqZnJYdi82bG5Kd2MzWDMzM2ZyakgvK28wTkRRNXI5cEFBQUFBS2pCNFBQNWZNRXVBZ0FBQUFBQUFBQUFBQUFBWEZoMEdBQUFBQUFBQUFBQUFBQUFvQTBpTUFBQUFBQUFBQUFBQUFBQVFCdEVZQUFBQUFBQUFBQUFBQUFBZ0RhSXdBQUFBQUFBQUFBQUFBQUFBRzBRZ1FFQUFBQUFBQUFBQUFBQUFOb2dBZ01BQUFBQUFBQUFBQUFBQUxSQkJBWUFBQUFBQUFBQUFBQUFBR2lEQ0F3QUFBQUFBQUFBQUFBQUFOQUdFUmdBQUFBQUFBQUFBQUFBQUtBTklqQUFBQUFBQUFBQUFBQUFBRUFiUkdBQUFBQUFBQUFBQUFBQUFJQTJpTUFBQUFBQUFBQUFBQUFBQUFCdEVJRUJBQUFBQUFBQUFBQUFBQURhSUFJREFBQUFBQUFBQUFBQUFBQzBRUVFHQUFBQUFBQUFBQUFBQUFCb2d3Z01BQUFBQUFBQUFBQUFBQURRQmhFWUFBQUFBQUFBQUFBQUFBQ2dEU0l3QUFBQUFBQUFBQUFBQUFCQUcwUmdBQUFBQUFBQUFBQUFBQUNBTm9qQUFBQUFBQUFBQUFBQUFBQUFiUkNCQVFBQUFBQUFBQUFBQUFBQTJpQUNBd0FBQUFBQUFBQUFBQUFBdEVFRUJnQUFBQUFBQUFBQUFBQUFhSU1JREFBQUFBQUFBQUFBQUFBQTBBWVJHUGovN2RxQkFBQUFBSUFnZit0QkxvNEFBQUFBQUFBQVlFZ1lBQUFBQUFBQUFJQWhZUUFBQUFBQUFBQUFob1FCQUFBQUFBQUFBQmdTQmdBQUFBQUFBQUJnU0JnQUFBQUFBQUFBZ0NGaEFBQUFBQUFBQUFDR2hBRUFBQUFBQUFBQUdCSUdBQUFBQUFBQUFHQklHQUFBQUFBQUFBQ0FJV0VBQUFBQUFBQUFBSWFFQVFBQUFBQUFBQUFZRWdZQUFBQUFBQUFBWUVnWUFBQUFBQUFBQUlBaFlRQUFBQUFBQUFBQWhvUUJBQUFBQUFBQUFCZ1NCZ0FBQUFBQUFBQmdTQmdBQUFBQUFBQUFnQ0ZoQUFBQUFBQUFBQUNHaEFFQUFBQUFBQUFBR0JJR0FBQUFBQUFBQUdCSUdBQUFBQUFBQUFDQUlXRUFBQUFBQUFBQUFJYUVBUUFBQUFBQUFBQVlFZ1lBQUFBQUFBQUFZRWdZQUFBQUFBQUFBSUFoWVFBQUFBQUFBQUFBaG9RQkFBQUFBQUFBQUJnU0JnQUFBQUFBQUFCZ1NCZ0FBQUFBQUFBQWdDRmhBQUFBQUFBQUFBQ0dBa2xidVpUSHZRSGdBQUFBQUVsRlRrU3VRbUNDIiwKCSJUaGVtZSIgOiAiIiwKCSJUeXBlIiA6ICJtaW5kIiwKCSJWZXJzaW9uIiA6ICIyOCIKfQo="/>
    </extobj>
    <extobj name="ECB019B1-382A-4266-B25C-5B523AA43C14-6">
      <extobjdata type="ECB019B1-382A-4266-B25C-5B523AA43C14" data="ewoJIkZpbGVJZCIgOiAiMjg1ODY5MjczMzQ3IiwKCSJHcm91cElkIiA6ICI0MjYyODU1NjIiLAoJIkltYWdlIiA6ICJpVkJPUncwS0dnb0FBQUFOU1VoRVVnQUFCVllBQUFPdkNBWUFBQUFuZEovNUFBQUFBWE5TUjBJQXJzNGM2UUFBSUFCSlJFRlVlSnpzM1hkNFZGWCt4L0hQOVBUZUUxTG9WVUZRd0lvRkJTc0lWbEN4NjZwclpTMXJYOXV1dWlLdWl3WHJUeXlJRlN3ckloWkVSWm9nSlVBSUlVQVNTTzl0Wm41L1RETEpNQk9TQVRRUTNxL240ZEhjZSs2OUp5UE9uZnVaYzc3SDRIUTZuUUlBQUFBQUFBQUFkSml4c3pzQUFBQUFBQUFBQUFjYmdsVUFBQUFBQUFBQThCUEJLZ0FBQUFBQUFBRDRpV0FWQUFBQUFBQUFBUHhFc0FvQUFBQUFBQUFBZmlKWUJRQUFBQUFBQUFBL0Vhd0NBQUFBQUFBQWdKOElWZ0VBQUFBQUFBREFUd1NyQUFBQUFBQUFBT0FuZ2xVQUFBQUFBQUFBOEJQQktnQUFBQUFBQUFENGlXQVZBQUFBQUFBQUFQeEVzQW9BQUFBQUFBQUFmaUpZQlFBQUFBQUFBQUEvRWF3Q0FBQUFBQUFBZ0o4SVZnRUFBQUFBQUFEQVR3U3JBQUFBQUFBQUFPQW5nbFVBQUFBQUFBQUE4QlBCS2dBQUFBQUFBQUQ0aVdBVkFBQUFBQUFBQVB4RXNBb0FBQUFBQUFBQWZpSllCUUFBQUFBQUFBQS9FYXdDQUFBQUFBQUFnSjhJVmdFQUFBQUFBQURBVHdTckFBQUFBQUFBQU9BbmdsVUFBQUFBQUFBQThCUEJLZ0FBQUFBQUFBRDRpV0FWQUFBQUFBQUFBUHhFc0FvQUFBQUFBQUFBZmlKWUJRQUFBQUFBQUFBL0Vhd0NBQUFBQUFBQWdKOElWZ0VBQUFBQUFBREFUd1NyQUFBQUFBQUFBT0FuZ2xVQUFBQUFBQUFBOEJQQktnQUFBQUFBQUFENGlXQVZBQUFBQUFBQUFQeEVzQW9BQUFBQUFBQUFmakozZGdkMlYxRnIxK2VyeTNUejdHMHFLRy9vN081Z2J6bWRybjhhREozYkR3QUFBQUFBQUJ6MHhnd0kwLzlka2FHWWtBTW56anh3ZXRKazFiWWEzZlkrb2VyQnptSTI2dlFCNFJxY0d0alpYUUVBQUFBQUFNQkJiSEZXbGZMTEcxVmQ3K2pzcm5nNDRJTFZ3c3BHN1NnalZEM1lOZGlkNnBjWW9IdFBUNVRaeEtoVkFBQUFBQUFBN0oybnZpclFyQ1hGbmQwTkw5Ull4ZjdsYlBvREFBQUFBQUFBZEdFRXF3QUFBQUFBQUFEZ0o0SlZBQUFBQUFBQUFQQVR3U29BQUFBQUFBQUErSWxnRlFBQUFBQUFBQUQ4UkxBS0FBQUFBQUFBQUg0aVdBVUFBQUFBQUFBQVB4R3NBZ0FBQUFBQUFJQ2ZDRllCQUFBQUFBQUF3RThFcXdBQUFBQUFBQURnSjRKVkFBQUFBQUFBQVBBVHdTb0FBQUFBQUFBQStJbGdGUUFBQUFBQUFBRDhSTEFLQUFBQUFBQUFBSDRpV0FVQUFBQUFBQUFBUHhHc0FnQUFBQUFBQUlDZkNGWUJBQUFBQUFBQXdFOEVxd0FBQUFBQUFBRGdKNEpWQUFBQUFBQUFBUEFUd1NvQUFBQUFBQUFBK0lsZ0ZRQUFBQUFBQUFEOFJMQUtBQUFBQUFBQUFINGlXQVVBQUFBQUFBQUFQeEdzQWdBQUFBQUFBSUNmQ0ZZQkFBQUFBQUFBd0U4RXF3QUFBQUFBQUFEZ0o0SlZBQUFBQUFBQUFQQVR3U29BQUFBQUFBQUErSWxnRlFBQUFBQUFBQUQ4UkxBS0FBQUFBQUFBQUg0aVdBVUFBQUFBQUFBQVB4R3NBZ0FBQUFBQUFJQ2ZDRllCQUFBQUFBQUF3RS9tenU0QWNLZ29yVzdVdDVrVnlpbHU2T3l1QUFjTmk4bWc0Um5CR3RJdFVFYWpvYk83QXh3MGlxc2F0VEN6UXR0S3VPY0FIV0V5U2tlbUIydFlXcEJNM0crQUR1TVpCL0FmenpoZEM4RXE4Q2Y1YmtPbGJuZ25WenZLK05BQmRKVEpJSjAySUV4dlg5VmQ0WUdtenU0T2NORDRjazI1YnAyZHE1MFZqWjNkRmVDZ1lEUklKL1lKMWF3ck14UWZadW5zN2dBSERaNXhBUC94ak5PMVVBb0ErSk5zS2FybkF3ZmdKN3RUV3B0WHE1cDZSMmQzQlRpb2JOeFpSNmdLK01IaGxETHphMVZSYSsvc3JnQUhGWjV4QVAveGpOTzFFS3dDQUE0OHpxWS9BQUQ4a2JqZkFBRCtMTnh6dWlTQ1ZRQUFBQUFBQUFEd0U4RXFBQUFBQUFBQUFQaUpZQlVBQUFBQUFBQUEvRVN3Q2dBQUFBQUFBQUIrSWxnRkFBQUFBQUFBQUQ4UnJBSUFBQUFBQUFDQW53aFdBUUFBQUFBQUFNQlBCS3NBQUFBQUFBQUE0Q2VDVlFBQUFBQUFBQUR3RThFcUFBQUFBQUFBQVBpSllCVUFBQUFBQUFBQS9FU3dDZ0FBQUFBQUFBQitJbGdGZ0E0d0c2VVFtMUZHZytmMkVKdFJGcFBCOTBIdFNJdXlLalhLdWg5NkJ3RG9UQWY2UFdKRVJyQVN3eTM3ZEE2YjJhQ0lRSlBYN3dnQTJMTzBLS3NDelB2dnpmT2lJNk8wOUo1K2lnNDJTWks2UlZxVXRJL3Y4ZnZLdHR2dkZ4VmswckU5UXpxcE44Q2ZpMkFWd0FHalgwS0F2cnVqaitiZjBrc2h0bzY5UFNXRW1aVVNZZG5yUDhIV2x1c01TZzdVMHhOVDVPdGp6NFZIUnFsaStoRDFUd3h3YjRzSU5LbGkraERkUGpyZTc5ODFQTkNrMVE4TTBJdVQwL3crRmdDdzc1NFluNnlzUndaMnVQM0JmSS80OHVaZW1qQWtZcC9PY2RPSmNTcVpObGk5NG16N3BVOEEwTlhFaFpyMTFoVVpTb2xvQ1RtamdreGFkWDkvUFhGdWlsZjdFSnRSMzkzUlIrTUcrL2YrSEI5bTF0QzBJUGNYZDdPdjZhRmY3K21uSTlPQ09ud09rMEVLdE95ZnNMZGJwRVZibnpoTWw0Mk1kbStiTVNsTmMyL29xWWhBMDM2NUJuQWdNM2QyQndCQWtxS0RUWnAzWTArbHg5aGtORWczaklyVFAvK1gzKzV4UDkvVlQyblJleitpNTZaM3R1by8zKzZTSkIyWkZxVGJSc2RyUjFtRG5wNWZzTmZuYkJacU15bzZwTzIzMlhkL0xkYlZ4OFZvNGhHUldwcFQ1Yk5OU2JWZFpUWDJmZTRMQUJ3c25yMmdtMjRZRmJkUDV3aSthYm5xR3AxN2JCTVNZTnJqZS9UdUR0UjdSRldkWFlPNzdmbGgybVEwS0RYYXBtRjdlT2d1cm1yVTVzTDZOdmMzUDhEWE51ejVkUVdBUTlrSnZVUDE2UTA5ZGV5VG1hcXVkNmk0MnE1cEMzYnF2ak1TTlhkVnFSYXNyNUFrR1NTOWVYbUdqdThWb2k5K0w5dW5hLzdqc3p5OWYyMTNMYnk5ajg1OUlVdGZyUzEzNytzUmE5TzF4OGNxT3Rpa3FHQ3pZa0xNU28yeUtpbmNvbGQrTE5URDgvTDBsMUd4N1Y1ajdxb3kvWkx0KzE0MFkxS2F3Z05OK2ltcjByM3RzUy95ZE43UVNFMDlMVUYvLzNqN1B2MSt3SUdPWUJWQXA0c0tNdW16bTNvcExkcW1jZi9kcEhNT2o5RGo0NU9WWDk2Z04zNHFhdmY0ejFhWDZZWHZkdmwxelFDTFVlOWYyOTFqMjZ1TGkzVEdZYTVyLzdDeFFrdTJWUHQxenQxTkdoNnRHWk5TMjIyM2V6OWF1KytUSFhyazg3eDk2Z2NBSEV4TVJvTk1SdW1oZVhscXRPOWRpTmQ4M0tEa1FKM1F5L2RVeEVISmdiS2FETHF4alFmSzdhVU4rbWhscWZ2bkEvVWU4Y0wzdS9UclBmM2FQYy9VVStNMTlkUzJSODkrc0x4RUUxL2MzT1orcTdrNVdIVzBleTBBT0JUdHJHalUrUzlsNlllcGZmWDZsSFNkLzVMclBmWFJ6L04wNFpGUmVtRlNtdm85OExzYUhkSURaeVZwL0pBSVBmZk5UajN4WmZ1RFNmYms4OS9MZE1vekcvVGxYM3RwOWpYZDFlM09WYXFvYzcxWDJ4MU9uVGMwVXNWVmpRcTBHTlV2TVVEUGY3dEwyMHZxOWR1MkdpVkZXUFQzMHhPMU5xOVdGYlcrQjNNTXp3aFdmbG1EejJEMStoTmlkY2FnY04zLzZRNXQyRm5uM3Y3YnRocTl2NnhFZDR5TzE5emZTdlZ6RzZFczBCVVFyQUxvVk4waUxmcmZ6YjNWSnlGQVY3NnhSWE5YbGVtejFXVUtEVERwdGN2U2xSUnUwZVB0Zk5qWVVsU3ZlYXY5KzZhM3JWSURmNW1WbzVQNkROU3NLN3VyLzROcjlOQlpTZXFmR0tDVVNOZW8yR2N2U0hWLzZHZ2V2WFBKaUdpTnlBaVdKRDAwYjRkVzVOWjRuSFBNc3h2ZG8wNEhkd3ZTc1QxRDlKK0ZPNzJ1ZldyL01NV0ZXZlRXenkxaGNtNUoyNk9IQUtBcmUrS0xQTlh1TnVyMHRjdlNsUlp0MVVuLzN0Q2hjNXpRSzBUUFhaU3FxanJ2TU5CcU5zaGlNdmljbmhsZ01XclJwa3FQWUZVNk1POFJSWldOaXIzOU42LzJzU0ZtemJ3MFhTRTJvM3JGMmJRdXYxWTlZMjI2ODhQdG1yTzh4S3Q5WGF2QWRPWWwzaVVJaHFhNWZvY25KNmFvdm8zUndBOS9scWV0eGR5M0FCeTZmdHBjcFZ0bjUycGxic3VYYi9WMnB5NmV1VmtsMVkxcWJIcXIvWGx6cFY1ZlhLUmJadWZ1dCt1ZTl1eEdaY1RZM0tHcTVIcE95cmhudFNScHlzaG92VFlsWFhlOG4rdSt2emJQWkxqMnJSd3QybFRwZFY2elVXcVlNZFRuTlkvdUhxeHA1M2ZUajVzcTlmZ1gzZ05CYm54bnE0N3RHYUk1MS9YUTBFZldxcUNpY1o5L1QrQkFSTEFLb05PYzFqOU1yMDlKVjJTd1daTmZ5ZFk3dnhaTGtoeE9hZktyMlhKS2VteDhzZ1ltQityR2Q3YXFwTHJ0S2ZGOUV3TGNENjd0MlZIV29NVlozaDhjSkttZ29sSFh2cFdqM0pKNk5kaWRzanVjYW5RNDVXaDZobXorV1pJTVRXV0pISzIyT1gwOGF5N2JXcTNDU3RjSGlXTjdobWpTOENoTmZqWGJxOTExSjhScVdGcXdibnhuYTRkK0R3QTQxS1JGVzVVYzRYLzVsNVE3VjZsMHQ3SXEvN2tvVlpPSFJ5bmlscFZlN2IrK3RiZk1QbFpwT2xEdkVjM0hTNjY2ZVZjZEc2T0h6MG5XZHhzcWRPVWJXNVQ3ejhQMDJvK0Z5aW11MXl1WHB1dWN3Ukc2LzVQdCtqWEg5NmpiQzQrTTh0cld2RERKdVVNaXZmYVpUUWJaekFaTlc3RHZKUklBNEdDMDViRkJpdkdqdkV5ejg0YTJ2S2ZlOC9GMlRmOW1weVlNaVZCR1ROdjFySTlybW9seC9RbHhQa2VaM3RGVTIvdnJkZVZhdWEzR2EvLyswRGNoUUI5ZTMxT2xOWGFkLzlKbWQyRGMycTdLUmwwOGM3TVczTlpIQzIvdm85T2YyNmd0Ulh6NWhxNkhZQlhBbnk3SWF0Umo0NUwxMTVQaWxGZldvSlAvbmFrZnN6eW5oelRZbmJydzVjMWF1aVZlVDV5Ym9wUDdodW1XOTdicTNhWGVvMndrNlpTK29YcnVvdmFuVkVyU2d2VVZHdmZmVFczdW43MnM1UnIzZmJwRGtuVEo4Q2k5ZVVXR2JwMmRxelY1dFpKY0M1T1VUQnVzV1V1Szl6aUY1OHBqWW5UZkdZbVNXa1l3VlU0ZjR0WE9aamJJYURSNDdKdjRZcGErWEZQdTFSWUFEa1VXazBFTmUxa2VZSDg1VU84UklUYWpwb3lNMXMwbnh5dkVadFN0czNQMTlwSmlqM1BNWFZXbUFRK3UwWk1UVS9UejNmMzA0NlpLelZ4VXFJOVdsSGlNY0FyNTZ3cXY2Nzk1ZWJyT09UeEM0VDZDNkN1UGlkSE1TOVBhcldzTEFGMVZpTTNZTlAyOXVQM0d1N0dhRFBybmhCUlptKzRCazBkRWEzUy9NSjl0alFZcHNHbngzWHZQU0ZSTmZkdmxXY3ByWFdzMUhONVVoL3VJVk5jL3p6bzhRZzEycDZzR2JKWC9vMGo3eE51MDhMYmVDckVaTlhyYUJ1MG9hMml6N1hjYkszWHBhOWw2WTBxNmZybTduODZkc2NucnVRODQyQkdzQXZqVEdDUk5IaDZseDhhbktDWFNvdXA2aDE3NGZwY0dKUWRwVUxMdkJUVXE2eHlhczd4RUU0WkU2SjJydSt1ZTAydjB6eS96OWQ3U1lvOXZSdi96N1M3M0lsUWRzWHNwZ0pIZGc5VW52bVUxNXpuTFMxVFo2aUhUWU5qN1ZUUG5yeXZYbWgydWI0dkhENG5RRmNmRTZNS1h2ZXZZM1hKS3ZIckYyWFREMnkyamtaWnYzYmNhZmdCd01KczhQRW9CbHBiMzY2UndpNnhtbzY0Nk5zWm4rODI3NnZSTlpzVis3OGVCZkk4NHRtZUlyajhoVnVjMFBTaFBXMUNnZjg4djhBaEtYL3FoVUt1MnU2NnhxN0pSVTE3Zm9tZStMdEE5WXhQMTZtWHBldm1TTkgyN29VTG56c2hTVmRORGV0K0VBRzB0cmxkMTA4L1J3V2FQa2JHdE5kZGZyV3QwS2o3VXpIUlBBSWVrMWR1ck5XMkJkeW1YOW9UWWpQcm5oSmF5Tk9OblpMWFo5c2tKS2JwOWRMd01CdGRBbEdHUHJkUDYvTm8yMjk4NEt0WnI4TW5zYTF5MXUzT0s2alh4eGJhdjVjc3BmVVAxM2pVOUZHd3o2b3puTnVxbnplMkhwRzh2S1ZaTnZVUHZYdDFkUDB6dHE5Y1dGK3J1ajdackovY0tkQkVFcXdEK05JK1BUOWFkWXhLMHRiaGVrMS9KMXQ5UFQ5U2RweVYwNk5ocjM4cFJVb1JWZnpzdFFmK2FrS0xQZnkvYlkya0FmMTAyTWxyWEh0K3lnTW0zR3lwVVdkY3lWYVY1UnVqZWpNWFpXbHp2RGtqN0pyZ2V6SDNWaEowNE5GSUpZUmEvNjhVQ1FGZmtsRFR0L0c2SzlqRzE4bVVmTlVBbDZZMmZpdjZRWVBWQXZrZjBqSFZxY0xjZy9mM2o3YnJpbUJoTlBUVkJVMC8xdnJmKzVRVGZpM1RkOWVFMkJWcU5hckE3M2FHcUpIMXdYUS9aSFU0ZDl2QmFTVkpzcUVXNzJncFdtMFpaVFJnU29hZlA2NmIrRDY3WjQ0TStBSFExTzhvYTNNOG1ONDZLbGRuVXNTL2MzdjIxV09XMURtMHZiV2h6OGFobVI2WUY2ZWFUNHpSclNiRW1ENC9TeHl0TDllTGtOSTE2S3JQTis4L3ozKzdTQzkrN0JwL012NlczUnZVSlZjaE5LMVRYNkpEVEtRMUo5VDI0eFplVUNJdm0zdGhMTlEwT2paMitVUXY5dU45K3RMSlVJNTVZcHpjdno5QVZ4OFJvVzBtREhwaTdvOFBIQXdjeWdsVUFmNW9udjhwWFlXV2ovck53cDJvYm5acTF4UCtwTWkvOXNFdEo0WlkyUTlYZjd1dXZIckZ0MXlRNjRwRzFIaXRXTnJ2eG5hMjY1YjFjalI4U3FiZXZ5cEFrSFo0U3FNUndpK3ZmbTZiUUhOTWpSS2xScnZwK3dVM1RjSHJIQjJqTWdKYnBPbCt0TFhmWDI1TWtwNCtpZW0xTjg4d3M4TzRiQUJ4S21wOUZHK3hPZGYvN2FobGJqUVpkY1Y5L1pSZlc2VndmbzNrS25qcmNZeFJwYTFjZkYrTTFYWEpRY3FDc0pvTnVIT1VkT0taRVdKUmYzaElpSHNqM2lNV2JxelRnd1RXU3BNdVBpZEZ2MjJvMDQ3djJSMHlGMkV5YU1TbFYrZVVOZXVzWHovdnhDYjFDMUQ4eFFIZk0yZWJlbGhGajFUZnJmVDlFTjlkZi9kL2FjajBsNmJyalkvZmJnaXdBY0RCby9oSktraDQ4SzhsanRvVXZ3VTJ6NTM3ZVhLV2ZzNnVVY3VlcVBiWVBzaHIxMnBRTXpmcWxXTDl0cTliazRWRjZlTjRPTGZwYlgxMTViSXhtTGlyMGVaeFRVcVBEdFdEdzhiMURKVWtPcDlOblRkVDJiQ3R0MEJWdmJOR3luQ285ZTJHcTV0N1FzOFBINXBiVXE5OERhelRzc1hXYWRGU1VYbHRjMVA1QndFR0NZQlhBbjZhb3lxNm41dS9id2hZN0t4cjNPRzBrMkdiVVQ1c3I5Y0Z5ejVXY2U4ZmJkT3NwOFRMNldJeEVjbjNnYUhRNFBXcjMzVDAyVVJjTTgxeWs0eVVmbzZRdVB6cGFseDhkN2Y0NThJYmxxbTEwS3FqcG9kcFh6VGxmTlY2bm5wYXdWNHV5QUVCWFlqSWFaSGU0RmpJc3IvVjg4b3NNTXVubjhnYXZoYWlNQnRkMDlNcmRSdnZVMjUycXFuUG9nVE9Udks1ak14dGtNaHIweExrcFh2c0NMRWJsbDdjc2NuZ3czU095Qyt1OGdsSmZZa0xNbWpISmQyM3lHMCtNVTJXZHcvMmdIaEZvVWt5SVdSdDMraDZGYW1zS0VMSUw2L1J0Wm9VdUhSbXRPei9jUnMxVkFJZWttTnQvYTNQZjZINWhlblJjc2dZbUJlalpiM1pxOWZiMkY1Y3lTSHBqU3JvU3d5MjY1K1B0N250UGNWV2o3djlrdTU2N01GVy81VmEzdVNDaDVGcm9xdmt4Nkp2Yit1alpCUVVlYTFkOGRYTXZqeS85MnRLODJQRHJpd3UxWUoycnhuZFVzRmwzajAzUXA3K1Y2b2VOM2dzRVh6WXkyajJDdDY3UnFWY0pWZEhGRUt3QzZCUjdzM0xtM3o3WXB2OSsxMzRkMWQrMjFiaW52RFFiMVR0VXQ1NFM3OWYxcm41emkzdjE1WmNtcCttRTNxSHFjLy92N3YxaEFVWmxQVHBJLy9nc1Q5Ty9hUmtkVk52MElCa1dhSkxES1ZXMUdrSDF6TmNGN2hHN3Uvc21zMEo3WDZVUEFMcUdFSnZSNTNUSXVGQ3p3Z05OeXZHeG9uRHo2TkRkajN2cGgwTDlzTEZTRTQ2STFDT2Y1M25zVzNCcmJ5V0VXOXlqUFZ1YmUwUFBkcWR4SHFqM2lBdUdSV3JjNElnT3RQVHRzT1JBVFRnaVVzOStzMU5sVFFIMmlPN0JrcVNWdWI0RGdFQkxTMGo4OXBKaW5kUTNWT2NjSHVHeDBCY0FITXFHcFFYcFh4TlNkSHl2VUwyMnVGRGovcnRwajRzK3RmYlEyVW1hT0RSU1p6Ky9TWG03SGZQOHQ3czBkbUM0UHJtaHA0NThiSjIybDNxZk05Um0xRFhIeGVqWExkVTZNajFJeTdkVzYvK3V5RkJ4dGQyOWVOVS8vNWV2VEI4bFhJeEdnMlpkbWVHMS9iMVdvZXlvM3FHNmUyeUMzdjIxeEIyOHRuWnl2ekRGK3ZuY0J4eE0rTnNOb0ZQNHMzSm1zTldvUjhZbHV4ZkgrTE5VMURsVVVlZVF4V1RRTVQxRHREaXIwbVBoamthN1NaSlVYZS93dWFCSFJLQkpsYlYyT1NWOWRIMlBObGYzOU9YRXB6UDMrSzB6QUhSVkVVRW1uNnNVajhod2hYdk5DejIxMWp5bHNzSkhLWUJqZTRib0grY2txYXpHcnVjV3VnSk9nMXlySTdkVmovV3M1NzFIak83dVFMMUgvSnhkcGVjWHRsOEtJRFRBNUhPRTdTUGprdFZnZCtxcHIvTGQyOFlNQ0pjay9iRFI5K3NWYURXcXZ0RXBoMVA2WUhtSm5yODRWWk9HUnhHc0FqZ2t4SVNZRlJGbzJtT2JCODlLMGxIcHdUcm52NXVVbVYrcklLdFJQWDJVTDl0Y1dPY3hjdlR2WXhOMDN4bUplbnArZ2VhdThxNi83WlIwMmV0YnRQSysvbHA0ZXgrZE5tMkRzbmY3QXZLMjBhNVplMi84VktnajAxTTE5WU50U2d5M2FQWTEzVFhpaWZXNmZ0WldmYnl5eEtNRVRqT0RwTEFBVTV2di81SnJacUFrcmM5dis4dTN0a3IxQUYwQndTcUFUdFBSbFROalFzeDZaRnh5aDg4YkcyTFc0SlJBajIwOTQ5cXV1OXFlUzBkRUt5N1VyTGY5ckFuYnAybEZaVWw2L0lzOHZmWmpvYVpmbUtwR2gxTlQ1Mnp6bUZMYTNQN3g4Y25LS2FyWEZoOGpzZ0RnVU5BdDBxcHRQa2JjbkQ4c1NwSnI0YWpkaFRjOTBQb2E2ZnJ5b2tLTjZoT3FmNStYb2wwVkRYcDNhWWxHOVFsVlJKQkozNnd2MytmK0htajNpSnlpZW8vcG5XMkpDVEY3QmFzR3VZTHJqUVcxN2xGUFlRRkdYVElpV2o5c3JGUkJHNlY0Z3F4RzFUUzRIcHBMYSt3YU8zMmpmdDNTL2tyUkFOQVYzSHQ2b200K09hNURiZWZkdU9lNnBMRzMvK2IrTXU2eGNjbTZlMnlDWmk4dDBkOCsyTmJtTVlXVmpUcmp1WTFhZUhzZi9YUlhQNTMrM0ViM29vanAwYTdGZjUvNXVzQTlROExoY0dyU0s1dDFaSHF3MXVmWGFuMStyVVoyRDFhQXhlaHhmK2tkWjFOK2VZUFhUTURkblhWWWhDcHFIZnA5aCs5eU1TRTJvd3JLT3pZNkZ6Z1lFYXdDNkhJdUhSbXRTMGRHdDkrd0EzckcydlRVeEJSdDNGbW5PY3Y5RzNrek1DbFEzemQ5dTd0a2krdkRUZGF1amZyeHpyNjYrcmdZWFR3ejIxMG44TXhCNGJyMzlFU3R6YXZWYWRNMnRMbnlNZ0IwWllFV2czckhCK2kxeFo2TGNCeVdIS2p6aDBYcTI4d0s1Wlo0UDV4RkJMayswcGJWK0Y3WThOcTNjcFFRWnRFN1YzZlhZU241R3RrOVdMVU5Ubytwakh2alFMeEg3RXNwQUtla3V6L2E3ckh0NGJPVEZSVnM4aWhuc0x0Z3E5RmpjVEIvVm9vR2dJUGRmeGJ1MU1jclMvZlk1djR6RXpVb09WRG52Ymg1aiszS2F1d0tDekRxMWN2U05lR0lTTTFiVmFiSnIyYTNXLy8wdDIwMU9uWGFCbjE5YTI4dHZyT3ZIdnM4VDA5OG1hL2plb2FvcUxKUlQzeVpyNGxIdE5RRnIybHc2dnVtZXFpOTQyejY3S1pleXN5djFjaC9ycGZrQ2tPL3U2T1BOdXlzMDJuVE52Z3NVU081RnNVYU96QmNzNWNXZTMwaDJDd2l5S1ROaFN6UWk2NkxZQlZBbC9QbVQwVjY1bXZmaTJSbHQzTlRINUFVSU1tMXFFbnZPSnUrbjlwWGdWYWpMcDY1dWMwUEM3NzBUUWhRU3FSRks3WjZUdFZjazFlclVVOWw2cU8vOU5UYWh3Ym83bysyNjZ6RHdqWGhpRWk5L0VPaGJucy9sNmt5QUE1Wlp3eUtrTlZzMEhjYldoYS9pQW95NloycnU4dGtOSGlGZnMyYWEzYTNGYXhXMWprMFp2cEd6YndrVFhlUFRaQWt6VjVhb2lJL3Y4UTZHTzRSUzdaVWE4WjM3YzhHQ2JHWjJseThxdG1Va2RHNitlUTRmYit4Y28vQmNXcVVsUzhFQVJ5eU51MnEwNlpkZTM3R3VLNGlWbldOVHArekxscExETGZvK3p2NnFHZWNUVy85VXF5cjN0elM0ZnZMMHB4cUhmOWtwajY0cm9jZU9qdEp2ZU1EZE5XYlc1UmYzdGptdlNNbXhLeTVOL1pTVloxRDU3K1U1ZDVlV2VmUXhhOWs2MzgzOTlKNzEzVFh1VE95dEhzM0RKSmVuSndtbzBINmR4dlBYZ1pKOFdFV2xWVDd2ajhEWFFIQktvQXVwZjhEYStSd090WFlUalpwYTZyWDJ2cnp3ZFJUNC9YZ1dVbXFxWGZvcFV2U2RkNkxXWHAvV2JIZVcxcWlwVDVxMlRtY1R1VVUxZnQ4a0wvb1NOZVUxUTlYZUQrSS9yNmpSbmQvdUUxdlhwR2gxNmVrUzNMVnBIdHc3ZzVDVlFDSHRNdEdScXU2M3FGUGYzT04vRW1Kc0dqdWpiM1VQekZBOTMrNlF6OW4rNTVlZm5MZlVFblM1ajA4MkpxTmNqL1lPWnpTK2NNaWRVVHFRTDIydUZCZi9GNm1sYmsxMnRPajY4RndqN2pqL1Z5VjFkZzdWS1BiYWpJb3Y3eEJTOXVZc24vanFGZzllMkdxY292cmRVR3JoKzNkOVVzSTBJanV3WnE5ajZOL0FhQXJzNWtOY25ZZ0g4MHZhOUNxN1RWNmJYR2hIdnNpdi8wRGRyTnFlNDJHUGJaT1QwNUkwWU56ZDZpMjBhbjU2M3lYdllrSk1XdkJyYjBWSFd6UzhVOWxlczBJV1poWm9XdmZ5dEdybDZYcm1mTzc2YS92NWJyM21ZM1NLNWVtYSt6QWNQMTdmb0hQKzZBa0hkOHJSQ0UybzFadlkrMElkRjBFcXdBNnpUWEh4ZXFxWTJQMzZ6bnIyL2hHZDBSR3NLNDdJVlpsTlhiVk5UbzFORFZJa3R4MWhPNFlIYTkvVFVqUnl6OFU2ajhMZDJyaDdYMjA3cUdCbXIyMFdJTlRBcFVlYlZXRDNha0d1MVAxalU3WkhVNVpUQVpOL1dDYnJDYURyamc2V2xhelVUYXpRWE5YbGVxbWsrSzBPS3RLbXd2clpUUklmZUlETkN3dFNDZjFEZFBaaDBjb0t0aWtuemRYNmIybHhScmRMMHpuRG9uVXVVTWl0VFNuV2dzenk1V1pYNnZNZ2xxdHphdmxHMTRBaDRRVGVvWG96TVBDOWRyaUlsWFZPM1JhL3pDOVBpVmRDZUVXUFQyL1FQLzRMRStTNi8zODdyRUpLcXhzVkhXOVEwa1JWbzBmSEtFVlc2dTlGdXlRWEtORHp4OGFxUnRPakZOY3FGbHYvbFNrMjk3UDFZUWpJblhEcURnOU9pNVpqNDVMVm1GbG81Ym1WR3ZOamhxdHk2dlZqdEo2N2F4b1ZIWmhuYTQ0SnVhQXZVZjBUUWh3MzlPYURXOWE2S3NqVWxxVkRaangzUzRGV28xNjdzSlVUVGs2V2h0MzFtbk1zeHZjQzVxTUdSQ21CODlLY3IvMkZwTkJKL1lKbGNWazBJdnQxT0FEZ0VQSk9ZZEg2S1Mrb1NxdnNjdGlNbWgwdnpDdHpmTmRnN1ExcDZTSkwyVHQ4WXUrOXBUVjJIWE5Xemw3YkJOZ051aWIyM29yT2NLcWsvK2QyV2JmWGx0Y3BPRVp3YnJwcERqTlgxZXV1YXZLZEhUM1lEMS9jWm9HZHd2VTIwdUszZlZmZThmWmRNZXBDY292YjFCMXZVUGhnU1pkZFd5TUttb2QrbURGbmtzbEFBY3pnbFVBbldaaFpvVlhIVDFmT2pKZHNUMGwxWTBha1JFc204VW9zOUdneWpxN25wNWZvTTlYdTFiWExLdXhhOTZxTWwwL0swZDJwelRnd2Q4MTlkUUVqUjBZcmt0R1JMdFhuRzdQNWwxMTJsSFdvTWdnays3OVpMc3VHQmFwbVplbUs2VHArTXo4V3IyK3VGQ3YvRmpvL2dBemJjRk9wVVZaZGQ3UVNKMCtLRnczblJpblFLdXIvYVJYc3YxZUVBVUFEa2FuRHdwWGRiMUQ5MzJ5WGNmMUROR1hOL2RTVGIxRDEveGZqbDVlMUhLdktLNXExTmlCNGJLWVhETVBHdTFPL1poVnFTdmYyT0p1RXgxczBrdVhwR3RZV3BCU282eHlPcVVmTmxYcW9wZDM2SnVtK3A4di9WQ29sMzRvVlBjWXE4NDhMRUluOUE3VmtHNUJHak1nektOZjQyZGtIZEQzaUQ3eEFicDlkUHhldnVxZVhsNVVxQ3VQaWRHVW82TTFiMVdacHJ5ZXJhS3FsaS8zZGxZMGFsaGFzRXl0ZnQzc3ducmQvRjZ1ZnRoVTZlT01BSEJvaWd3eTZjWVQ0MlEwU0U2bmF6REhQUisxdlFCVmEvc1NxblpVYmFOVHozeGRvSlc1MVZxNXJXYVBiZi82YnE2K3phelEzRlZsdW50TWdoNGJuNnpxZW9kdWVTOVgwNy9aNmU1dmFZMWRGeDhWSlp2WklMUEpvQWE3VTc5dnI5R3RzM09WVjhiaVZlaTZERTVuUndhay8zaytXVm1xY1RQYW5tNkVBMXp6M3lhRGROZHBDZnJIT1VreU56MzRIT3FlWGJCVHQ4ek9iYi9oSWNKbU5zanVhSC9LL3AvRllqTElaamJzY1pxbHhXU1F4V1NRMVdUd2VLaHNmaGQxU3FwdmRLcXEzcUZ4Z3lQMDhjcFNCVm9NZXVETUpQMjZwVXBTTm93aUFBQWdBRWxFUVZUZmI2enNVQTA2cThtZy9va0I2cHNRb05uTFN0b3RWdDhsdFhvdlNZKzI2cWM3K3lvaDNOS3BYUUlPSmcvTnk5T0RjM2QwZGpmOFlqRVpOSFpBbUQ1ZDVmckM2NllUNC9URjcyVnQxcTB6R1NTcjJmWGc1dXRlTXZPU05BWGJqUHBwYzVVK1dWbXFuR0x2MGF5K2hBZWExRDNHcXBSSXF4TERMWnE1cUZBbTQ2RnpqekFacEhHREkvWTR1c2dnMTJzdlNYVnRMR2h5MEdoMXYwbUpzR2poN2IzVk15NmdVN3NFSEV4NHh0a3pneVNEUVYzbTgzeWd4YUNiVDQ3WHF6OFdhbWRGMi9jc1kxTUUwRlYrNy8yR1o1eDk4dFJYQlpxMXBGaWYvS1dIVXFPc25kMGROMGFzQXVnVUI5cURXUE1Vem82MDZVaUZvT2FWUVdzYW5McXJqY1ZXMmxKdmQycmx0cHAydnowR2dLNmt3ZTUwaDZxUzlOekNQUy9BWkhlNjNtUGJjdFgvN1hrYVpGdkthdXhha1Z1akZia3Q3OEdPUStnZVlYZXEzU21iVGgxNDkzRUFPQkE1cFE3VlZqMVkxRFE0OWNTWDdkZCtKVkRGb2FSajg1WUFBQUFBQUFBQUFHNEVxd0FBQUFBQUFBRGdKNEpWQUFBQUFBQUFBUEFUd1NvQUFBQUFBQUFBK0lsZ0ZRQUFBQUFBQUFEOGRNZ0VxeG5SVnNXSG1yMjJtNDFTMzRRQWhRWDQvMUwwaUxVcDFQYkh2SVJtb3hSaU04cG84TndlWWpQS1lqTDRQcWdkYVZGV3BVWlo5MFB2QUFBQUFBQUFnRVBiSVJPc3pyMnhsKzQ3TThscmUzS0VWZXNlR3FCekRvL3c2M3dXazBFZlh0ZEQzOTNSUjNzWGMwcURrZ1AxOU1RVW44ZGZlR1NVS3FZUFVmL0VBUGUyaUVDVEtxWVAwZTJqNC8yK1ZuaWdTYXNmR0tBWEo2ZnRaVzhCQUFBQUFBQUFOUE1ld25tSWFSNzk2WEQ2ZDl3VDQ1TjFXRXFnSnI2UUphZWtNd2VGNjkycnU3ZDczUFBmN3RTZEgyNlhKQjJaRnFUYlJzZHJSMW1EbnA1ZjRHL1h2WVRhaklvT2Fmcy82YnUvRnV2cTQySTA4WWhJTGMycDh0bW1wTnF1c2hyN1B2Y0ZBQUFBQUFBQTZNb08rV0RWM0JTczJ2MUlWaThaSHFYYlJzZHJ4bmU3OU1HS1VrblNob0phUGZGbGZydkgvcExkRW1pK3VyaElaeHdXb2NmSEordUhqUlZhc3FYYXo5NTdtalE4V2pNbXBiYmI3djFyMnc2QTcvdGtoeDc1UEcrZitnRUFBQUFBQUFCMGRWMDZXTzJmR0tCemgwUktrbUpEelJxV0ZxUjdUMDlVZm5tRGZ0OWVvMVA2aFNtdXFlN3FPWU1qMURNdXdPUDRYN0tyTkg5ZHVjZTI4WU1qOU9wbDZmcCtZNlZ1ZmkvWHZYM0R6cnE5Q2lUL01pdEhKL1VacUZsWGRsZi9COWZvb2JPUzFEOHhRQ21Scmxxb3oxNlFxb3BhMXdqUzV0RzFsNHlJMW9pTVlFblNRL04yYUVWdWpjYzV4enk3MFQzcWRIQzNJQjNiTTBUL1dialQ2OXFuOWc5VFhKaEZiLzFjNU42V1cxTHY5KzhBQUFBQUFBQUFIR3E2ZExEYU05YW02MDZJbFNSRkJaa1VuQlNvbEVpcjF1eW9VWWpOcUh2UFNIVFhONTF3UktUR0QyazUxbVkyNk9uNUJSN0I2bFhIeG1qR3hhbGF2YjFHWnorL1NZRVdnNjQ2TmtZdmZMZExmbFlTY0N1b2FOUzFiK1VvdDZSZURYYW43QTZuR2gxT2QybUM1cDhseWREVVdVZXJiVTRmRjE2MnRWcUZsWTJTcEdON2htalM4Q2hOZmpYYnE5MTFKOFJxV0Zxd2JueG42MTcySGdEK0lIdGJ2Qm9BQUg5d3Z3RUEvRm00NTNSSlhUcFkvWFJWbVQ1ZHRVcVM5UHNEQS9UdGhncVBFSEhhZ3AwYW5oR3NuKy9xcXpPZTIrUVJvbFpPSCtKUkhzQmtrTzQ3STFFcnQ5Vm83SFRYaU5CbkwraW1HMGJGNmZzTkZWcVRWN3ZYL1p5OXJNVDk3L2Q5dWtPU3E5ekFtMWRrNk5iWnVlNXpSd1NhVkRKdHNHWXRLZDVqMllFcmo0blJmV2NrU21vWjVWbzVmWWhYTzV2WklLUFI0TEZ2NG90WituSk51VmRiN0x0dWtSYkZoWnExczZLeHM3c0NIRFJNUm9ONnhka1VZT0ZUQ09DUGpHaXJvb0pNS3E2bWJqclFFVWFEMUQzV3BoQ2JxYk83QWh4VWVNWUIvTWN6VHRmU3BZUFZqZ2kyR2lWSmxYV2VEeDVPU1haSHk4OTJwM1RwcTlsYXRyVmFsWFVPRFUwTjBnMmo0alRqdTUzSzJsV25tRDBzR3JXNzJnYUhCaVVIcWs5OFMrbUJPY3RMVkZuWGNrR0RZZS8vQjV1L3JseHJkcmpLQTR3ZkVxRXJqb25SaFM5djltcDN5eW54NmhWbjB3MXZ0NFROeTdmdVc1MVh0RzFVbjFBOVBiR2JzZ3JyT3JzcndFSERhakxvK0Y0aENnczg1RzlYZ0YvR0RneVR3OWxOT2NXVStBRTZ3bXgwemZUeTV6TTlBSjV4Z0wzQk0wN1hjc2orVnpRYUpJZFRpZ2h5ZlN0ZFhyTmJzT3IwWHREcXU0MlZrbHhoN050WGRWZFJWYVB1KzJTSHJqbzJSczlkMVA2aVVjM2UrS2xJdFEwT1hYdDhySHZidHhzcVZGblg4dkJqYk1wVjk2YkV3TmJpZW5kQTJqZkJGZDdPVzEzbTFXN2kwRWdsaEZsODdzUCtGeFZzMXVRUlVaM2REUURBSVNBMjFLSXBSMGQzZGpjQUFGMGN6emdBRG5XSFZMQWFiRFhxck1QQ0ZSbGsxdkNNWUtWR1diVjZ1MnRrWjE1WmcwZGJwOU1wdTQ5VTB5RHA1VXZTMUR2ZXBucy8zcTdTR3J1K1dsdXVTM3pVTUpXa1cwNk9WNy9FQUYzN1ZvNTdXOWF1T3YyNnBVcTN2SmVyOFVNaTlmWlZHWktrdzFNQ2xSaHVjZjE3dHlCSjBqRTlRcFFhWlhYM1g1SjZ4d2RveklBdzkvbStXbHV1MWhtdzAwZmgxYlpLQVdRVzhNMGlBQUFBQUFBQTRLOHVIYXlHMkl3NnBrZUlqdThkcW02UkZnMUlpdGFVbzZNMWIxV1o1aXd2MGVUaFVUcnpzSERWTlRxOWFwRFpuYjREeWtmSEpldWlvMXpmeUZYVnU2YnViOWhacHcwN2ZRZVVFNCtJVk04NG05NzZwZGhyWDZQRHFZWlc2ZTNkWXhOMXdiQklqell2WFpMbWRkemxSMGZyOGxhalVBSnZXSzdhUnFlQ21vTFh1a2J2Zm8vNzd5YXZiVk5QUzFCeWhOVm52d0VBQUFBQUFBQzByVXNIcTljZEg2c25KNmFvdmlsby9IcGR1VzZkbmF2ZmQ3Z1dnMXFZV2FGRlUvdW9XNVJWbjkvVVUxZSttZU1ldWVwd2VJZVRUNHhQMXAxakV2VER4a29kMXl0a3YvZjM2amUzdUJmWGVtbHltazdvSGFvKzkvL3UzaDhXWUZUV280UDBqOC95TlAyYm5lN3R0VTIvWDFpZ1NRNm5WTldxVnVzelh4Zm9Qd3QzdXR1MDlrMW1CWXZTQVFBQUFBQUFBSHVoU3dlclg2MHQxOGIvWm1uQituTDlmRmMvWlJiVXVVTlZTU29vYjFCVXNGbnI4MnQxY3Q4dy9mN0FBRjAvSzBlemw1WElLY25ZYWdHcHNBQ2piam9wVHYvM2M1RWUvVHhQNng4ZXVOLzdXMUhuVUVXZFF4YVRRY2YwRE5IaXJFb1ZWcmFzcnRob2Q5V0RyYTUzZUd4dkZoRm9VbVd0WFU1SkgxM2ZRNlA3aFhtMWFjdUpUMmZxMXh3V3JnSUFBQUFBQUFBNm9rc0hxNnUyMTJoVlV3MVZYMDRmR0s1Z20xSDNmTFJkVzR2cjlkNDEzUlVYNm5wSkd1d3RVK3RUbzZ6YVdseXZDMS9lck05V2w2bDdqTzBQN2ZlbEk2SVZGMnJXMjB1OHl3ZnNTWitFQUcxdFd2MzM4Uy95OU5xUGhacCtZYW9hSFU1Tm5iUE5vK3hBYy92SHh5Y3JwNmhlVzRwWU5SZ0FBQUFBQUFEb3FDNGRyTGJucmpFSktxMjI2MzlyeTFWZDc5QmhENjlWZFZQZDFLbzZoOElEWFNORUYwM3RvemQrS3RKOW4rNzR3L3ZVTTlhbXB5YW1hT1BPT3MxWlh1TFhzUU9UQXZYOXhncEowcEl0cnRHbldiczI2c2M3KytycTQySjA4Y3hzbGRhNGFzbWVPU2hjOTU2ZXFMVjV0VHB0MmdidDhqRUNGZ0FBQUFBQUFJQnZ4czd1UUdlNWJHUzBqc29JMWpOZkY3akQxT1ovU2xKeFZhTVN3eTBLc1JtVkVtbjFPZlYrZnhpUUZDQkpzcGtONmgxbjA2Sy85VldnMWFpTFoyNzJHbUc2SjMwVEFwUVNhZEdLclo3VCtkZmsxV3JVVTVucWx4aW90UThOMEdVam96WG4ydTZhZTJOUHZiK3NSTWYrYTcwS0tnaFZBUUFBQUFBQUFIOGNNc0dxcWRWdjJpZmVwdWN1VEZWT1ViMm1MU2p3Mlg1TFViME9Ud25Vc0xSZ0dRelMwcHlxdmJwdVZMQlpkb2Z2ZlZOUGpkZURaeVdwcHQ2aGx5NUpWMm1OWGU4dks5WXB6MnpRVWgvMVRoMU9wM0tLNmxYV05PcTB0WXVPakpJa2ZiakNlNVRyN3p0cWRQZUgyeFFUWXRiclU5STE0WWhJZmJDOFJBL08zYUhLdWpZNkJ3QUFBQUFBQUtCTlhib1VRSjk0VzFNZFZaTjZ4d2RvenJJU1pVUmI5Zld0ZlJSb01XanlxOWtxci9VZExNNWZWNjd6aDBYcWcrdDZxTHpHN2pQbzlPV2RxeklrU1JXMURzV0dtblZjcnhEOXVzWDcyRHRHeCt0ZkUxTDA4ZytGK3MvQ25WcDRleCt0ZTJpZ1ppOHQxdUNVUUtWSFc5VmdkNnJCN2xSOW8xTjJoMU1XazBGVFA5Z21xOG1nSzQ2T2x0VnNsTTFzME54VnBicnBwRGd0enFyUzVzSjZHUTFTbi9nQURVc0wwa2w5dzNUMjRSR0tDamJwNTgxVmVtOXBzVWIzQzlPNVF5SjE3cEJJTGMycDFzTE1jbVhtMXlxem9GWnI4MnBWVXUwZDNBSUFBQUFBQUFCbzBhV0QxVUNMVWY4K3Y1c2tLYWVvWG0vOVVxU29ZTE5DYkVaZDhtcTJGbTJxYlBQWU4zOHEwcmpCRVRxaGQ2aHVmejlYZFkwZG01YWZGbTNUaUF6WEtGZTdRMXF6bzFhM3ZMZlZxMTFaalYzelZwWHArbGs1c2p1bEFRLytycW1uSm1qc3dIQmRNaUphd2JhT0RTYmV2S3RPTzhvYUZCbGswcjJmYk5jRnd5STE4OUowaFRRZG41bGZxOWNYRitxVkh3dTFOcTlXa2pSdHdVNmxSVmwxM3RCSW5UNG9YRGVkR0tmQXBvVzZKcjJTN2ZlaVdRQUFBQUFBQU1DaHh1QjBPanRleVBOUDhNbktVbzJia2JWZnoya3lTSzNMbFVZSG0xUlUxYm1qTWkwbWcyeG13eDZuNGx0TUJsbE1CbGxOQm85U0JzMy94WnlTNmh1ZHFxcDNhTnpnQ0gyOHNsU0JGb01lT0ROSnYyNnAwdmNiS3p1MEtKWFZaRkQveEFEMVRRalE3R1VsY3V6TDM0am1ZdzNTWGFjbDZCL25KTWxzTXV6RENRRUFBQUFBQUhBb2UrcXJBczFhVXF4UC90SkRxVkhXenU2T1c1Y2VzZHBzOXpXZ09qdFVsZVNlNXQrUk5oMHBRdkR4eWxKSlVrMkRVM2Q5dE4ydnZ0VGJuVnE1clVZcnQ5WDRkUndBQUFBQUFBQndxRHBrRnE4Q0FBQUFBQUFBZ1AyRllCVUFBQUFBQUFBQS9FU3dDZ0FBQUFBQUFBQitJbGdGQUFBQUFBQUFBRDhSckFJQUFBQUFBQUNBbjh5ZDNRSGdVRkZWNTlESzNHb1ZWaloyZGxjQUFBQUFBRUFuTUJvTjZoNWpWWi80QUpsTmhzN3VEdllSd1Nyd0ovbGhZNFd1ZVN0SHVTVU5uZDBWQUFBQUFBRFFDVXhHZzQ3dEdhSlpWMllvT2NMUzJkM0JQcUlVQVBBbjJiQ3pUdHNJVlFFQUFBQUFPR1RaSFU3OW1sMnBraXBtczNZRkJLdkFuOFRwbEp5ZDNRa0FBQUFBQVBEbmM4b2RDamhGQ1lDdWdtQVZBQUFBQUFBQUFQeEVzQW9BQUFBQUFBQUFmaUpZQlFBQUFBQUFBQUEvRWF3Q0FBQUFBQUFBZ0o4SVZnRUFBQUFBQUFEQVR3U3JBQUFBQUFBQUFPQW5nbFVBQUFBQUFBQUE4QlBCS2dBQUFBQUFBQUQ0aVdBVkFBQUFBQUFBQVB4RXNBb0FBQUFBQUFBQWZpSllCUUFBQUFBQUFBQS9FYXdDQUFBQUFBQUFnSjhJVmdFQUFBQUFBQURBVHdTckFBQUFBQUFBQU9BbmdsVUFBQUFBQUFBQThCUEJLZ0FBQUFBQUFBRDRpV0FWQUFBQUFBQUFBUHhFc0FvQUFBQUFBQUFBZmlKWUJRQUFBQUFBQUFBL0Vhd0NBQUNneTB1TnNtcG9hbENiKzRlbUJzbGs2Tmk1N2htYm9QT0hSdnJjTjNsNGxQNDFJV1Z2dXVnV1pEVXF3T3paR2F2Sm9HRHIzbjEwTnhta283c0hkN2g5VkpDcFErMnVQQ1pHNzE3ZFhaWU92SERKRVJZOWNrNlNSbVQ0N29kQjB0L0hKbWpTVVZFZDdpY0FBRUJuSTFnRkFBREFmaGNUWXU3d24wQkxTekJuTVJrMFprQ1kzMytHZEF2Y1kzOHVQaXBLTDA1Tzg3bXZaNnhOUy8vZVQrT0grQTVMV3d1MUdmWEFtVW02cUkwQWNGaGFzTTQrTEh5UDV6QWJwWHRQVDJ3ejdGeDFmMys5ZFdXR3g3Wi9UVWhSMFRPRDIrMmZMdytjbGFSRmYrdmJacWpaV3U4NG05WS9QRkMzblJMZmJ0c2owNE4wd2JESURnWFMwODd2cG11T2k5WDYvRnFmK3k4NktrcVBqRXRXY1ZWait5Y0RBQUE0UUpnN3V3TUFBQUE0K0ppTlV0K0VBSi83S21vZDJ2TDRvQTZmYStxY2JYcHFmb0VrS1R6UXBDLysyc3Z2L255eXNsVGpabVM1ZjU1N1EwK2QyQ2ZVL2JQRlpKRFpaRkRsOUNIdWJhVTFkcVhjdVVxWGpveFdTYlZkMzIrc1VFU2c1MmpOdWthSGFocWM3cDlIOXcrVDFXelF1NzhXKzkzSFpsYXpVWk9IUitucTQySTArQjlyVlZKdDMrdHpOZXNXYVpISjZEdmgvUFMzVXQweE9sNVBUVXpSNUZlemZiWnhPcVdjNG5wbEY5VnJiVjZ0bnBxWW92enlCcjI5Wk85L3oyWmpCb1JwNHRCSWxWVGI5ZTBkZmJ6MmovdnZKajE4ZHBLY1R1bnhjMVAwK0xtZSsrc2FIQnIreFBwOTdnY0FBTUQrUnJBS0FBQUF2OFdFbUxYNmdRRSs5OTB4WjV0R1A3UEJZOXVURTdzcE9jS2lpMmR1OW1xL1lXZWQxN2FYZnlqVVkxL2tkYWd2eSsvdDc3WHRsdG01Q3JXMVRNNjYvSmdZbmRJdlRKTmFYZC91bEl3R2FmTHdhRVVHbVZUdzFPRmU1M24rMjEyNjhaMnQ3cDh2T2pKSzVUVjJ6VjFWMXFHKytWSmQ3OUNrVjdMMTAxMTk5ZHBsNlI2QjhONzY5WjcraWcvYjgwZjdZM3FHS1BzeDM0RzMzU0dacjErbUJydFRFMS9NMHRKNyt1bTF5OUsxcmFSZTMyK3MzT3QrZFkreDZwVkwwL1hlMGhKOXRxcFV6NXpmVFhkL3RGMTVaUTN1TmcrY21hUnVrVlpkUEhPejBxSnR1bTEwdkc1OFo2dHE2aDFOZlhPMmRYb0FBSUJPUmJBS0FBQUF2eFZXTm1ySVA5WktrcTQ2TGxZM2pJcDEvN3k5dEVHN0tsdW1kQnZrcW5FNmYxMjV2bDVmMGFIemw5ZmF0YVdvdmtOdEhUNkN0NnhkZFJveklFem1wbEdjNFlFbVdVMEdwVVJhM1cxK3lhN1M1VWZIS0NQR3FubXJ5dlRkQmxmZllrTE11bk5NZ3A3L2RwYytXbEhpYmg4VFl0YlpoMGRvNXFKQ1JRV1pkRlM2OTlUNmxFaUxncXhHamVvZDZyV3Z3ZTdRajFsVmtxUmxXNnYxNy9rRnVuTk1naTQvT2xyTGNxcjE4TmxKa3FTRU1JdEdkZy9SeDlmM2NCODdLRGxRRnBQQnZTMnpvRlozZnJqZDQveHpscFhvNmFhUnY1SjB6Zkd4V3BsYnJTWFpWUjd0d2dKTnV1S1lHTTFiVmFwTlRhRjI2MWV3c0xKUkY3NjhXUXR1NjYyNFVJdlg3OUZSM1NJdFduQmJIeFZYTmVxS043Ykk0WERxempHSnVteGt0RTc4OXdZMTJKMGExVHRVVTQ2TzFtTmY1T3ZkcFNWS2liRG8xbFBpTmVtb0tFMTRJVXQyTWxVQUFIQUFJMWdGQUFDQTN4b2Qwc3B0TlpLay9LYlJoODAvUzlLSWpHRDFqTE5Ka3FLRHpZb0tOcW5SN3RUazRaNjFTVmR0cTlHcTdUWDZJOHk1dG9lMkZOV3J0THBSS1pGV1JZZVlkZGVZQkVuU3lCNGh1dWpselhwc2ZMSWNUaWtpeU9RdVIzRHpTWEVxcTdIcjl2ZHpWZGZZa3V4ZGZuUzByR2FEWHZwaGx5WU9qZFF6NTNkcjg5b0xiKy90dGEyb3NsRXh0Ly9tL3ZuaHovSlVYZS9RTzB1SzFTcytRSTJ0QW1LbjVQRno4NzgyYjdNN3ZLOVpVTkdvbjF1RnFGL2YybHRiaStzOXRrbFNlclJWRnd5TDFKeGxKVjc3bXYyY1hhWGU5LzJ1N2FVTlB2ZDN4S1RoMFRJYkRUcnIrVTFLQ25jRnRQZDlzbDIzajQ1WHJ6aWI2aHVkMmxGYXI5Y1dGK250WDRyVU05YjE5K1Z2SDJ6VHVVTWlGQmRtOFJqWkNnQUFjS0FoV0FVQUFNQitkOVd4TWJyaW1CalZOdzA1ckd0MGF1TFFTRTBjMnJKQWxNMXMwRVB6OG53R3F6MWpiUm8zT0tKRDE3S2EyMTZQOVk0NXVmcHlUYm51R3BPZ2lVZEU2dGduTXlWSmxkT0g2TFFCWWJLYURKcjhTcmJldmlwREovY04xZUtzU3Qxd1lwdytYbG5xRWFvR21BM3VCWjF5aXVvMWMxR2g1aXhyR2MyYUdtWFZqM2YyMWVydE5Zb0pNU3M2Mkt5TFoyN1dMNjJDeTkxSFgxYlhPL1R3WjY1eUI2dTMxMmppaTY0eUJWbVBETlR5cmRVNjc2V1dzZ1hUenUrbTYwNklkYmRwUzlZakF4VWY1Z294ZzIxRzNUTTJRWGVNOWx5SXl0QlVpdlgvcnNqUTYxUFNKVW5MdDFicitLY3lQZHJ0UzZncVNmLzhNbDl2L1Z5azBocTdLcVlQVVhtTlhRMU5MOEwzdTlWYTNYM0JyOUFBazJaY25McGZ5aVFBQUFEOFVRaFdBUUFBOElkWW0xZXJnUSt0YVhOLzQ0eWhiZTQ3WjNDRXp1bGdzTG9uSDEzZlUzYUgwMnZ4cW1DYlVlOHZLOUhVT2R0VVhHM1hOY2ZGNk8ycnVtdisybktsUmxsMXhuT2U5VjJ2T1Q1V0NlRXQwK0lyNnh5cXJHc1pObnJ0OGJFcUtHL1V0NWtWT3JWL21IN2JWcU5UQjRUcmd4V2xIdWNKdEJoMHdiQ1dVYnViZHRWcDBTYlBHcVlHZys5RnFEcmkycmR5RkdCeEJjM3ZYOXRESDYwbzhWcUFLaTdVckZjdVM5ZTBCUVg2c2VuYXBUVjJKWVpiZFBOSmNSNXQ3LzFrdThJQ1RMcjRLTStSeHBJMElDbFFrblRkQ2JGcTNDMDFYclc5UnQ5dnJOUzIwZ2FGTk5XNnZXaG10cjVhMjdIYXRMT3U3QzZiZWU5ZkJ3QUFnRDhEd1NvQUFBRCtjT2NQamRUZlRrdlFxS2N6UFFMSnR2eDdmb0h1L0hCYmg4NmQvNlQzb2xPU0s5eDc2cXQ4blgxNGhDNGJHYTFWMjJvMDhjVXMxZFE3OVA2MVBWUmVZMWR4dFYyU05PWDFMZnJ0L3Y2YU5EeEtUM3lacjQydEZ0U0tDVEhyZ1RPVFZGbm5jSWVFclptTjBoWEh4R2pPOGhMM2xQMFBsNWZveVlrcHV1VzlyYXBwYUFrZHd3Tk5lcTFwbEtna3ZmRlRrVmV3YWpSNDFqejFSK3NhdG5hSFV4dDIxbW5lYXM4d016M2FWV2QyV1U2MXg3NitDUUh1VWNMUklXYkZoSmoxNE53ZGlnK3o2SWx6VTd5dTFSeDhQbkpPc3RlK0Y3L2Y1YlhvMWNkLzZhR09ya05sTVJrMDk3ZlM5aHNDQUFCMElvSlZBQUFBL09IaVFzMGFtaGJrWGt5cVBhNGFvL3QyemF2ZTNLS1psNllyTnNTc1diOFVhM1QvTUMyOXA1OW1MeXZSRlc5czBicjhXa2xTYkloWjk1NlJxTkFBazRvcUczWFRpWEV5R3cxNmZYR2gxdVRWNnJGeHliS2FEWHI4aXp3OU9zNDdSTHoyK0ZnbFJWajB5cUpkdW14a2pDVHB3eFVsZXZhQ2JycnB4RGo5NjZ1V0JhWHl5eHNWZU1OeVNkS3llL3RMa29LdFJoM1hLOFRkSnRobVZIeVlSV01HaExtM3BVVmJaVFRJWTl2bVhYWGEwQ29BZGpxOVU4czlsUUxZM2ZyOFd2Vjl3RFhDK043VEUvV1BjMXlMYWEzTHIxWElYMWQ0dFg5aFVxcXVQVDVXTWJldFZHMWorNG5wMmM5djBwZHJ5dHR0SjBudlh0MWRBWXhZQlFBQUJ6aUNWUUFBQUhRcDNTSXRlbkppTjUwM05GTHZMQ25XbUdjMzZDK2o0dFEzSVVBVFg4elNMU2ZIYStuZisyblNLOWthTnpoQ0Z3eUxVbjU1ZzhaTzM2aEZteXAxMTVnRS9mV2tPTjF4YXJ6KzlzRTIxVFU2ZE8vSDIxVlUxZWgxclZDYlVmZWZtYVI1cThxMElyZEdsNDEwYlMrcXNtdm1va0xkUFRaUk14Y1Z1a2ZHU25LSGtNMDVhTGNvcTc3NGF5K1A4eDdmSzBUSDkvTGNKc21qM1QrL3pOZGRIMjJYSkFWWmpSNDFZWnU5KzJ1eDN2eXB5R05iZkpoRmIxMlowWUZYY3YrYWMyMFBqd1c1OWlUSWF0VG5xenRXTmdBQUFLQ3pFS3dDQUFEZ0QyY3h1VVlmMW5Wd0dPcWc1RUJkZFd4TWg5cmFMSjdUODB1YVFzeGovN1ZlUDIxMkxSNjFka2VOL2hkZzBwYWlldDB5TzFlUGZwNm5YWldOR3BvYXBPdG01ZWp0SmNYdWhaWHUvM1NISHY4aVQrY2NIcUVQVnBRcVB0U3NIV1VOUHV1TVBuNXVpdUpDemZySFp6dTg5ajAxdjBEWG5SQ3I2UmVtYXZLcjJXMzJmMk5CcldKdi8wMlNhOUd1bis3cXE3cy8ycTZaaXdyZGJSNDVKMGxUam81UnlwMnIzTnVxNjEydnBVRlNpTTJvOGhxN3gzbWpiMXNwdThQcGMrVHZlMHVMWmQvSEVjSCttdnhxdHI1ZTE3RVJxNjlQU2UvdzZHWUFBSURPUXJBS0FBQ0FQMXgwaUZtMURVNlBlcU43Y21LZlVCM1RJNlQ5aG5KTm5XK3RzczZoQzEvZXJDVjM5MVAveEFDUGZic3Z6dFRzK1l0U3ZiWWQrZGc2TmRpZDJsYmE0UE9ZY3c2UDBBMmpZdlhpOTd1MFpFdTExLzZ0eGZYNjEvL3k5ZmZURS9YejVrcjk1OXRkUHM5amQwcUZsYTdSc0pPYXd0djVhOHZkMnlTcHR1bDFhNzJ0V1hpZ1NRYURWRkZyMTVGcFFWcDRleCtmMS9GbC9ycHlqWitSMWVIMis2SnZRb0FxYSszdE41UVVIV3hXV1UzSDJnSUFBSFFXZ2xVQUFBRHNGNE5UQWpXcVQ2aUNyTjRMUEIyZUVxVDFUVFZOTzJMNk56dDF4NXlPTFY1VitMVHZ4YXYrK3U1V240dE5TZEt3OUdBOVBqNVpFMTdJOGhycDJXeHJjWDJiMXp3c09WQ3ZUVWxYMXE0NjNmNSsyLzE4YUY2ZVRoOFlybWZPNzZaR2gvVEM5NzdEVmNrMXF2Zm1rK09WbVYrcjVWdTlnOXEyOUVrSWNQZDM0ODQ2WGZqeVpoM1hLMFIvT3kxQlQzeVpyeDkzV3h6TFlKRHVIcHVva2QyRDlmMkdDbCtuM0svc0RxZCt5YTdTdVVNaTlmRFpTYktZRE1yTXIvVzVpTm5RdENCSjBwTHNLaTNaVXZXSDl3MEFBR0JmRUt3Q0FBREFiemF6UVVlbEIrdm9IaUdhT0RSU2tyVGlQdGRpVEI4c0wxRnBxNXFpTVNGbW5kSXZUUDliVXlhalFSMWVHWDVmL1p6dEN1YitlbEtjZ3F4R1BmRmx2bnVmdWFrMFFYWmhuYnQwUUdzN0t4cmRVKzEzTnlBcFFCLy9wYWVNQnVtOEY3TTBibkNFWHB5Y0prbXltZzB5R3cycW5ENUVrcXZHNlhrdmJkWTN0L1hXakVtcHlpOXYwTWNyZmE5Mi84ejUzWlFSWTlXVTE3ZkluNWRvWUZLZ0pHblY5aHFWMXRnMWIzV1o1cTB1VTFTd1dUZWZGS2NsMlZYNnFPbWFFWUVtdlh4Sm1vWm5CT3N2YjIvVmpPL2FEbnBiTzdwN3NFNGRFSzRINTNxWFBHaFBUWU5USTU1WUwwbTYrS2dvemJveVEwYyt0azRWUG9MVnIyL3RyY3BhdThiOVNhTm9BUUFBOWdYQktnQUFBUHcyS0RsUTMwOTFUVG5mdkt0T014Y1Y2cHYxRlZxWVdhNzg4a1pkZkZTVU5oZld5U0RwdnhlbnltWTI2SnpCRVZyMjkvNjZZMDZ1RnF5djBQUGY3dFNTN0Q5K1ZPTFJQVUlVRVdqeUNGYWJMYiszdjg5anpudHhzK1lzTC9HNUw5aG1VazI5UTJlL3ZGa3JjbXRVMCtEVVhSKzZScTFPT0NKUy9SSUQ5VWhUemRYTWdqcGw3YXJUY1U5bTZyNHpFalgzTjFmQUdSdGlWbXlvV1RheksrQjk1dnh1dW1GVXJENVlYcUkzZGx0c3FqMmorNGVwb3RhaHJGMTFIdHV2ZXl0SDVUVjJmWGg5RDgzNnBWamZicWpRbytPU1ZkZmcwS25UTm1qQit2WkhxeWFHVy9UZ1dVbTZaRVMwM3YyMTJLOStQVG91MmF2MFFuT2duZmVrNzFIR0FVMzFjcHVENldiSFBibGVLM0pyL0xvK0FBREFINDFnRlFBQUFINWJ2clZhVi85ZmpoYXNLMWQya2ZlVStiZVhGQ3ZZYXRUL1haR2g4NFpHNm9GUGQramJEUlY2L3FKVWZYMXJiMzIydWt3M3Y1ZnJGUVkyRzVZV3JEdEd4M2VvTDRFK1NnOTAxSUFIMTZpNHlydHVxYTlSclAvUDNwM0gyVmorZnh4L256Tm45aG5HbUdFc3c1QTFsS3dSU1pKRXRxOG9KS1R3NDB0OVM2SytyVVNiTEJHU1NDSEpMcFN0cnkyRnNtOWozOGJNR0xQdmM4N3ZqekVuWjg2Wm1YTnNZM2s5SHcrUG5QdSs3dXUrWmg0OTNPZitYTmYxK2VUNDQzaVNLcjIxVittWGkxMGRqRWkxcGptb1ZNSkxwWXE2MitWVFBSV1RyaGRubjVRa2xRMXcxNXBYcXNqZjA2aW42d1pxNmE0NHpkbDJVVjRtZzRiOGNOcmhQV09TTW5YU3dlL1oxOE9vcCs0cnFnVTdMdG10Qk02eVNPUFdYbEROTXQ3cTNqQlEzUnNHS2pITnJKZG1uOVJ2QmFRQUNBMzBrQ1R0ZmJlR1VqTXNHdkQ5U1gxMVJURXRaM3kxTVVvcjk4WlpQL3Q3R3ZYZEN4VzE3bUNpUGx4cEgrU1dzZ1BNS2VsbWpWaDgxdWI0a1VqSC81OEFBQUFVSmdLckFBQUFjSm5aSXB1cTlWZHlNMGpQTmdqVUIrM0xLS3k0aHo1ZUhhSDNWNXlYSkQwd2NyLyszYnlFUG1oZlJudmZxYUVQVjU3WFI2c2lyRUhLSEkzdjhWVzl5L2syQzVJN3A2dkptQjJZelZIYzEwMStubTU2c01JL3g2cGR6a3NhV3N4RFJZdS9ZajhBQUNBQVNVUkJWTHpjN1BvTUs1NzkzL054R1RycElOZHE3dkU2SzlqUHBJMnZWMU5SYnpjMUhITlFnNXFYMEp5K0ZiVHhTS0pXNzR0VDk0YUJTc3UwS0QzVG9veXM3RDhHZzdUbmJJcmVXWHBXUFI4c0xrK1RRUjRtZzQ1RXBxbFpsZXljdHQ5dHkxNU5HdUR0cHJybGZkU3dncS9hM3grZyttRytpa3ZKMHVRTlVib1FuNkVCellLMStQL3VVVXhTbGxidGk5UGZwNU4xK0VLYURsMUkxZUVMcVRKYkpDK1RRVjB1cDNmNGNjY2x2YmJnak1PaVdRVTVjVEZkSnkrbXEyS3dwOXJVS3FyL1BGWlNjU2xaR2pqbmxNTmd2Q1RGcFdRcE1UVkxtM0xsaFFVQUFMZ1ZFVmdGQUFEQWRmTm9WWC9ON2xOQnBRUGNkU2dpVlU5T09LS1YrK0t0NXpQTjB1ZHJJN1ZzZDV4bTlhNmc5OXVWMXZIb05HdGdNTWUxRks4SzhERnA2eHZWN05vNU9yWnFTT1Y4K3g2L05sSXZ6ODllUldxMlNGbG11WlQvTkxmWWxDeWxaMXJVZmxLNDlweE5VYi92VHVyWC9mSHEyeVJJZzVxWFVMQy91OXljWElENy9EY24xS0YyZ0RZY3lrN0I4UHNiMWRUd2N2QTRJZFdzelVjVDFmT2I0L3BwNXlXbFpHU1BldlNxQ0xXc1hrU2RIZ2pRbzlXS3FGdURRRW5Tb1loVTNmdnVQa2xTYXFaRi81NTNTdWZqTXB4S0Y1Q2ZCOHI1YU91d2Fqb2JtNkdaV3k5cS9Ob0wrYTRHQmdBQXVKMFlMQmJMVFNvZjRKd2xmOGVTclA1Mmx2Ti9rMEY2bzFXSVBtaGYycHBMNjI1MzVZc1pBQUIzS2krVFFkT2VLNjhWZStMMDA4NUx5blJjLzBtU1pEUms1eVQ5Y1lmalhLWjNxa0FmTjhYa0UxdzBHaVFQTjRQY0wvOHhHZzNLK2NwdXNmenpkU3N1SlV1VlMzakthRERvUUVTcU90WU9VRmh4RDIwTVQ5UmZwNUxsektMYWtDSW0zVmZXUjlHSm1kcDVLdms2L0hUMml2bTRFVXdGQU9DS2VJbTN1MUYvREsrbW1tVzhDM1ZJdDVOUGY3bWc3LytJMFpML3UwZmxMcWNzdWhXd1loVUFBQURYVFdxbVJUMi9PZUZVVzdORmQxMVFWVksrUVZVcCsvZVNtbWxSYW1iQmtkRkRGLzdKUGJybzcxaVh4eElSbjZtSS9mRUZON3dHQkZVQkFNQ2Q2dW96L1FNQUFBQUFBQURBWFlyQUtnQUFBQUFBQUFDNGlNQXFBQUFBQUFBQUFMaUl3Q29BQUFBQUFBQUF1SWpBS2dBQUFBQUFBQUM0aU1BcUFBQUFBQUFBQUxpSXdDb0FBQUFBQUFBQXVJakFLZ0FBQUFBQUFBQzRpTUFxQUFBQUFBQUFBTGlJd0NvQUFBQUFBQUFBdUlqQUtnQUFBQUFBQUFDNGlNQXFBQUFBQUFBQUFMaUl3Q29BQUFBQUFBQUF1SWpBS2dBQUFBQUFBQUM0aU1BcUFBQUFBQUFBQUxpSXdDb0FBQUFBQUFBQXVJakFLZ0FBQUFBQUFIRFRXQXA3QUxoT1RJVTlBQUFBQUFBQUFPQ09ac2p6QTI1anJGZ0ZiaEp2RDZOTVJ2N3hCQUFBQUFEZ2J1Ym5hWlRKamZqQW5ZQVZxOEJOOHRBOXZtcGJxNGdPUnFRVjlsQUFBQUFBQUVBaE1Ma1oxS1pXVVlVVWNTL3NvZUE2SUxBSzNDVDNsdkxTM0JjcktqT0xYQ29BQUFBQUFOeU5EQWFEUEV3R3ViTmk5WTVBWUJXNFNRd0dnN3pjRFJLVFVnQUFBQUFBQUxjOWNxd0NBQUFBQUFBQWdJdFlzWXJyaTVYc0FBQUFBQUFBdUF2Y2NpdFdBMzFOS3VGUHZQZDI1Mmt5cW1Ld3A5eHV1Zi9EQUFBQUFBQUFnR3QzeTBVdzd5L3JyUTg3bEZIZjJTZFZPOVJiajFUeEwrd2g0U3FVQ2ZEUWt6V0x5R0JnQ1NzQUFBQUFBQUR1UExkY1lMV0l0NXRlYUJLa3ZyTlBxbGxsZjMzZUpiU3dod1FBQUFBQUFBQUFObTY1d0dvT2s5R2c4ZXNpTlg1ZFpHRVBCUUFBQUFBQUFFQWhxbFBPNTVZcjdYUExCbFkvN1Z4V0p5Nm1GZll3QUFBQUFBQUFBQlN5bXFXOVZkenYxZ3BsR2l3V2k2V3dCd0VBQUFBQUFBQUF0eE5xdGdNQUFBQUFBQUNBaXdpc0FnQUFBQUFBQUlDTENLd0NBQUFBQUFBQWdJc0lyQUlBQUFBQUFBQ0Fpd2lzQWdBQUFBQUFBSUNMQ0t3Q0FBQUFBQUFBZ0lzSXJBSUFBQUFBQUFDQWl3aXNBZ0FBQUFBQUFJQ0xUSVU5Z054aWtqSzEvbENDemx6S0tPeWh3RWx1UnFsK21LL3Fsdk9SeWMxUTJNTUJBQUFBQUFBQWJyaGJMckM2YWwrOFhwbC9XcEVKbVlVOUZEakphSkNhVi9YWGpPZkRWQzdRbzdDSEF3QUFBQUFBQU54d3QxeGc5VWhrR2tIVjI0elpJcTA5a0tEeWIreVdES3hZQlFBQUFBQUF3UFgxWk0yaW10VTdURUYrdDA0NDg5WVpDVzQvbHN2L05VaCtYa2ExdTYrb2d2M2RDM1ZJQUFBQUFBQUF1TFBzT0pXc2MzRVpTazQzRi9aUWJCQll4WFVSNE8ybW9hMUNWRHZVcDdDSEFnQUFBQUFBZ0R2SXA3OWMwUGQveEJUMk1Pd1lDM3NBQUFBQUFBQUFBSEM3SWJBS0FBQUFBQUFBQUM0aXNBb0FBQUFBQUFBQUxpS3dDZ0FBQUFBQUFBQXVJckFLQUFBQUFBQUFBQzRpc0FvQUFBQUFBQUFBTGlLd0NnQUFBQUFBQUFBdUlyQUtBQUFBQUFBQUFDNGlzQW9BQUFBQUFBQUFMaUt3Q2dBQUFBQUFBQUF1TWhYMkFJQ2JyZDZvL2RweEtxV3dod0U0eFdpUStqVU4xbWRQbDVXM0IzTmh1UHZ3YnphQVc1bWJRUnJTb29RKzZsUldKamREWVE4SEFBRGNaQVJXY2RmWmNTcEYxVXQ1NmZIcVJRcDdLRUNCVnUrUDE4bVlkS1ZuV2VSZDJJTUJDc0dPVXltNnY2eTNhb2Y2RlBaUUFNRE9pajJ4T2hXVG9iUk1DNEZWNEM3RDVDOXVKVWFEMUtOaG9LWjBMOCtDbkp1TXdDcnVTZzNDZkRXdWEyaGhEd01vVU04WngzVXhLYXV3aHdFVXFnNjFBL1R1VTZVTGV4Z0FZS2ZoNkFPRlBRUUFoV1RIcVJUVkR2VldzOHIraFQwVVFHc1B4dXYwcFF3VzVCUUNBcXNBQUFBQUFBQXVhbGJabndVN3VDVzhPUHVramthbEZmWXc3a3FzRHdZQUFBQUFBQUFBRnhGWUJRQUFBQUFBQUFBWEVWZ0ZBQUFBQUFBQUFCY1JXQVVBQUFBQUFBQUFGeEZZQlFBQUFBQUFBQUFYRVZnRkFBQUFBQUFBQUJjUldBVUFBQUFBQUFBQUZ4RllCUUFBQUFBQUFBQVhFVmdGQUFBQUFBQUFBQmNSV0FVQUFBQUFBQUFBRnhGWUJRQUFBQUFBQUFBWEVWZ0ZBQUFBQUFBQUFCY1JXQVVBQUFBQUFBQUFGeEZZQlFBQUFBQUFBQUFYRVZnRkFBQUFBQUFBQUJjUldBVUFBQUFBQUFBQUZ4RllCUUFBQUFBQUFBQVhFVmdGQUFBQUFBQUFBQmNSV0FVQUFBQUFBQUFBRnhGWUJRQUFBQUFBQUFBWEVWZ0ZBQUFBQUFBQUFCY1JXQVVBQUFBQUFBQUFGeEZZQlFBQUFBQUFBQUFYRVZnRkFBQUFBQUFBQUJjUldBWHVJREV4TVlxTGl5dnNZZVNwVDU4K1dySmt5WFh0MDJLeEtEbzZXcW1wcWRlMVh3REFqWFBpeEluQ0hvSWtLU1VsUmJHeHNiSllMQTdQWjJWbEtUWTJWbWxwYVRkNVpBQUFBTGdkRUZnRjdoQlJVVkhxMEtHRFJvMGFkVjM2aTQyTmRmcVBzMEhOWGJ0MktTSWl3dWt4bkQ5L1hyR3hzZm0yU1V4TVZLdFdyVFIvL255bit3VUFGSjdQUC85Y1hidDIxY0dEQjYrNXI5VFVWSmVlVjFlS2k0dFRodzRkTkd6WU1Ca01Cb2Y5ejVvMVN5MWF0TkR4NDhkZEhsdG1acVlTRWhLYytnTUFBTElYemNUR3hpb2xKU1hQTmtsSlNiZjBZaUxjZlV5RlBRQUExMGR3Y0xBZWVlUVJyVml4UXIvKytxdGF0bXlaYi92TXpNdzhWd3o1K3ZxcWJkdTJUdDk3eUpBaDZ0bXpwMHZqTFVoV1ZwWUdEaHdvRHc4UFRaa3lSUUVCQWRxMWE1ZE9uanhwMHk0bnFIdmd3QUV0WGJyVXJwK0hIMzVZQVFFQjEzVnNBSUNyMTdGalI4MmJOMC92dnZ1dXZ2dnVPNWxNK1g4ZGpZcUtjdmdDNWVibXBzV0xGK3U3Nzc1ejZyNWVYbDdhdkhtejlmT29VYU1VSFIydGJ0MjZhY3VXTFRadGc0T0RWYXBVS2MyZVBWdGhZV0dLaVlteGExT3NXREZsWkdRNGZKYWFUQ1o1ZTN2cnRkZGVjMnBzMjdadEsvRDNBQURBalhMOCtIR05HalZLN3U3dSt1eXp6K1RqNDFQZ05kSFIwY3JLeXJycWV4WXBVa1RlM3Q0MngyYk9uS2t2dnZoQzA2Wk5VOTI2ZGUydVNVcEtVcnQyN1hULy9mZHI3Tml4THQ4ektTbEpack81d0hZZUhoN3k5UFIwdVgvY25mZ0dCOXhCWG43NVpXM1lzRUhMbHk4dk1MQWFHeHVycmwyNzV0blA1TW1UYlk2Tkd6ZE9rWkdSK3ZEREQrM2FseTlmM3ZyM3JWdTM1cm1sVXBKT256NXQ5M0thbzJMRmlnb0pDWkdVL2NMODl0dHZhK0RBZ1JvNGNLQ21UcDJxclZ1M2F1M2F0VGJYNUR3WWQrellvZkR3Y0xzK2E5U29RV0FWQUc0aFlXRmg2dGF0bStiT25hczllL2JvZ1FjZXlMZjl0R25UdEhEaFFydmpmbjUrbWoxN3RobzNibXc5Rmg0ZXJyRmp4NnBIang0Mng2WHM1MHFPcjc3NlNtdlhybFh4NHNYMTdiZmZ5czNOVFVialB4dTVXclpzcVlzWEx5b3hNVkdlbnA0YVBueTQzY3RmdzRZTjVlL3ZyMFdMRmtuS251aHpkM2VYbTV1YmZIeDhOR0xFQ0VuWnowOC9QejlKMmMvWGxpMWJxazJiTnBLa2pSczNhdGFzV1FYK3pnQUF1RkZpWTJNMVpNZ1FuVHQzVGhhTFJmUG56MWV2WHIwS3ZPNzU1NTkzYVRkaWJxKy8vcnJOKytqQmd3YzFaY29VVmFwVVNXbHBhWGJ2akhYcTFOR2NPWE1VR3h1ckdqVnFPSHluckZLbFNwN3ZtalZxMU5DYmI3NnBJMGVPRkRpMlBuMzZhT0RBZ1M3K1JMaGJFVmdGYmpOVHBrekpkMmF3VHAwNnFsU3BraVpObXBSbm0zcjE2cWx1M2JxYU0yZU9KR254NHNXYVAzKys5WE9KRWlWVXJGZ3hhM3VMeGFLSWlBZzkrT0NEYXRpd1liN2pHeng0Y0w2emdDdFhydFRLbFNzZG5zdjljSzFkdTdiR2pCbWpvVU9IYXR1MmJlcmZ2Nzg2ZHV4bzgvTW5KU1hwbVdlZVVmdjI3ZFd4WTBlYi9qdzlQVlc4ZVBGOHh3c0F1UDUyN05paDMzLy9QYy96NmVucGV2VFJSN1ZseTVZOFg0QWthY0NBQWVyYnQ2ODZkKzRzU2VyUm80YzZkT2lnenAwN3kyZzBxbHk1Y2lwWHJweTEvZEdqUnlWbHI0b05Dd3V6Njg5aXNlalRUei9Wdkhuek5IRGdRUFhwMDBjREJneVFoNGVIeG93WkkyOXZiKzNldlZ1UmtaSDY0SU1QTkhUb1VEMysrT1BxMkxHai92V3ZmK25GRjErMDYvTzExMTVUV2xxYUdqZHVyQkVqUnFoZHUzYVNwUFhyMTB1U2F0V3FaWjNnYzNOelUwaElpRFdZZkt2a21nVUEzSjNpNHVJMFpNZ1FuVDkvWG1QSGp0V0dEUnMwY2VKRUZTOWVYRTg5OVZTQjF6ZHAwc1Q2akhaV1dscWFoZzBiWm5QczNMbHpldjMxMTJVeW1SUVhGNmNSSTBiSXk4dkxwczJiYjc2cEdUTm15Ti9mWC9QbnoxZGFXcHBkbTVFalIrcWpqejZTbEwxRE16TXowOXBtMEtCQmtxVG16WnVyZS9mdWtxUjE2OVpwM3J4NW1qWnRtclVQWjNlYkFEa0lyQUszbWJsejV5b3pNelBmTm4vKytXZSs1ejA4UE5Td1lVTlZyVnBWa3F6Qng1elBrclJueng2ZFBuMWFVdllzWm54OHZOemMzUFR6enovYjlGVzVjbVZWcmx6WjVsaS9mdjNVbzBjUHUvczJiZHBVdlh2M1ZwOCtmV3lPbTgxbU5Xdld6T0ZZbXpadHFtWExsaWs0T0ZoUzlzeG9WRlNVWGJzWk0yWm94b3daTnNjYU5XcWtMNzc0d21HL0FJQWJaKy9ldmRiSnVtdlJ2MzkvbFN4WlVpVkxsclFlQ3dvS3NqNnZVbE5UdFc3ZE91dTVkZXZXeWRQVFUvdjM3OWYrL2Z0dCtucnl5U2VWbVptcGl4Y3Y2dU9QUDFhTEZpMGtaYitvOWUzYlY1czNiMWFMRmkwMGJkbzBuVGh4UXQ5Ly83M0tsaTByU1hycnJiYzBkdXhZUGZYVVU5YWRGYzc2NDQ4L3JDdFdNek16ZGVyVUtXc3crZGl4WXk3K1JnQUF1RDRpSWlJMGNPQkFuVHg1VW0rLy9iWWVmdmhoTlduU1JNbkp5WHIzM1hjVkZSVmw5OTZXVytuU3BkVzBhVk9YN3B1Y25HenorY2lSSXhvMGFKQTFZQm9aR2FsLy8vdmZldlBOTjlXMGFWUEZ4Y1ZwMjdadDJyaHhvMEpDUWpScjFpek5tVE5IcTFhdDBxUkprMVNtVEJtYi9uTFMva3lZTUVHclY2L1dpaFVyck9lV0xGbWk0T0JnNndUbjRjT0hKY2xtOTR5N3U3dExQdzlBWUJXNHpmejIyMjh1WDNQcDBpVVZLVkxFWmh0a1FSWXRXcVFsUzVaWUh5enU3dTVhczJhTjFxeFpZMjJUa1pHaGwxNTZ5UzZ3NnU3dW5tZGVIa2ZuQ2dvVTV3UlZKV24rL1BrMksySVRFeFBWdm4xNzlldlhUMTI2ZExHNWpueDFBRkE0bm4vK2VUMy8vUE11WHhjZEhhMmdvQ0NuMjhmRnhlbS8vLzJ2VENhVFRRR3E5OTkvMy9wM3M5bXNyS3dzUGZua2szSjNkMWZqeG8zMXlTZWY2Sk5QUHJHMlNVOVAxNmVmZnFwUFAvMVVhV2xwaW8rUDEzUFBQV2VUWHkwakk4TzZOVElvS01qcDNLNXZ2LzIyVFIrclZxM1NMNy84WWgwYkFBQTMyOWF0Vy9YT08rOG9QajVlSTBlTzFCTlBQQ0ZKTWhxTkdqbHlwQXdHZ3laTm1xU2pSNDlxMkxCaEtsS2tTSjU5blRoeFFydDM3M2JxdnNIQndici8vdnR0anNYRXhLaG16WnA2NzczMzVPZm5wekpseXFoejU4NzY2cXV2OU9DREQrcllzV042ODgwMzlaLy8vRWNEQnc1VWtTSkYxS3RYTC8zKysrOWF1blNwQmd3WTROTFBmdjc4ZWVzRTUvSGp4Mld4V0d4MnoyUmtaTGpVSDBEVUFiaE5MVisrWE5PbVRkT2NPWE9zSzJIeU1ucjBhUDMxMTErYVBuMjZUVDdVZ2xTc1dGRS8vdmhqbnVmcjE2L3ZkRit1T0hmdW5NM3NhTXVXTGZYd3d3L3I0NDgvdG11YjgxSzZZTUVDL2ZycnIzYm5XN2R1WGVCTUt3RGd4a2hNVE5Td1ljTlVvMFlOL2QvLy9WKytiWThlUGFxdVhidnFtV2VlY1hrYjNxaFJvL1RZWTQ4NVBEZDkrblI5K2VXWDFzOHBLU21LaW9yU3UrKytLdzhQRDVmdUkwbExseTYxcGh4d3hxcFZxNnlwQUI1OTlGRjE2OVpOZmZ2MmxaUTlpVGx5NUVpWHh3QUF3TlZJVFUzVkYxOThvYmx6NXlvb0tFaFRwa3hSN2RxMWJkcVlUQ2FOSGoxYTFhdFgxOFNKRS9YSEgzL290ZGRlVTZ0V3JSejJ1VzNiTm9mdmFZN1VyMS9mcnVoVXc0WU5OWGJzV0p1VUFoYUxSWm1abWRaMEJBYURRWjkvL3JsTlh2S01qQXhGUkVSb3laSWxrckx6bU9jRWlQT3plZk5tYTdvaXM5a3NpOFdpLy96blB6YjlBcTRnc0FyY3ByeTl2WFgyN0ZrdFc3Wk16ejc3Yko3dGtwS1N0R25USmhVdFdsU2hvYUZYZmI5ZmZ2bEYzMzc3cmFaTm0xWmdsY2lqUjQvYXJHeTkwckZqeCt6TzVWNng0K3ZyYTgyWHVtREJBc1hIeHlzME5GVFBQZmVjeStPdVVLR0N5OWNBQUs0UFB6OC9SVWRIYTlHaVJYcnBwWmZ5M1Vtd2F0VXFXU3dXVmF4WThacnUyYjkvZnpWcDBzUmhTcG9yTlcvZTNLWHRmaWFUU1c1dWJ2cjc3Nyt0Z2RWang0NXA1ODZkMXR6ZjI3ZHZWM3A2dWdJREEyMVcwQUlBVUpnc0ZvdCsvdmxuZmZIRkY0cU1qSlNYbDVjNmQrNnM4UEJ3aHdXQUpjbkh4MGVQUGZhWTFxNWRxeEVqUm1qR2pCbDYvdm5uOWZqamo5czh6N3QyN1pwblVXUkhjcWNDa0tTb3FDamRkOTk5YXQyNnRjcy9XMUpTa2thTkdxV1VsQlNuMm5mdTNObWE0L1dISDM3UXA1OSthcE1YM3BuZ0xIQWxBcXZBYmFwWnMyWUtDZ3JTZ2dVTDhnMnNybCsvWG1scGFXcmJ0cTFOeFdOWFhicDBTUWNPSE1pM2NGYU9YMy85MVZxMEk3Y05HelpvMDZaTitWNWZ0R2hSOWV2WFQ5SS94VDlDUWtMVXJsMDduVHQzVHVmT25TdHdEQWFEUVhYcjFpMndIUURneHZyWHYvNmxqejc2U092V3JkUGpqeitlWjd2VnExZkwwOU16M3piT09IejRzQ3BWcXBUbitRNGRPcWhWcTFiYXQyOWZnYXRvcnpSbzBDRDE3dDFiUTRZTXNWWUszcnQzcnlaT25HaHRzMmJOR3YzMjIyK3FXcldxOWRtOGJ0MDYrZnI2U3NwZUJSTWVIcTdWcTFkTGtsMGVXQUFBYm9TSkV5ZHExcXhaQ2drSjBRY2ZmS0N2di81YU0yZk9kT3JhTjk5OFUxRlJVWm8xYTViR2p4K3ZKazJhNUpzYTRHcVZMMTllano3NnFOTnBjZ3dHZ3p3OFBCUWJHNnRSbzBaWmp5OWZ2bHlwcWFrNmZQaXdrcE9UdFdEQkFrblpoYmFBRzRIQUtuQ2JNcGxNYXRldW5XYk1tS0h0MjdlclhyMTZEdHN0WGJwVUJvTkJIVHAwdUdsajY5Ky92M3IzN20xM3ZHN2R1dXJUcDQ4MWFKb2pNek5URFJzMmRLcnZaY3VXYWRxMGFmbXVNc29KL2haVXhBc0FjT005K2VTVEdqOSt2SDc4OGNjOGc2WTdkdXpRMmJObjlkUlRUeFdZM3VaYWVYcDYydVJPSFQ5K3ZGMnU4TnphdG0xci9mdVZGWWpidFd1bmR1M2FLUzB0VFkwYk45WWJiN3loZHUzYVNmcG5ZdkN6eno2enRrOU5UZFg2OWV1MWNlTkdTWEpxc2hJQWdHdlZzMmRQQlFRRXFHdlhydkwwOU5TVFR6N3BjaCtkT25WU1ZGUlVua0hWWjU1NXhscjgySkU1Yytia21aWnUwYUpGOHZUMFZMOSsvYlJyMXk2bnh1UHU3cTdmZi85ZFJZc1cxWVlORzZ6UDU2Ky8vbG94TVRGS1MwdFRSa2FHZFFJMHA4alZxVk9uckJPY0J3OGVsTVZpc1g2V3BMUzBOS2Z1RCtRZ3NBcmN4anAxNnFRWk0yYm94eDkvZEJoWVBYUG1qSGJzMktIR2pSdmJWVXQwVlU2QnFWdWhTbUxPUXpRdlU2ZE8xZlRwMDIvaWlBQUFlZkh6ODlQamp6K3VwVXVYNnRpeFl3NjMraTlldkZpU2JQS3JYYTNNekV5WG5sVmVYbDRGcHJpNUdpRWhJV3JidHEyR0RSdG03VDkzanRXZE8zZHF5WklsMTdTakJBQ0FnZ1FFQktobno1N1gxRWRnWUtBQ0F3UHpQSitTa3FMNzdydFBMVnEwc0RsKzh1Ukp6Wmt6UnhhTEpjOXJpeFl0YXYxNy9mcjE5ZDU3NytVN2xubno1bW51M0xtU3NsZXUrdnY3Vzg4dFdyUklralJod2dTdFhyMWFLMWFzc0o0YlAzNjh0bS9mcnIvLy9sdFM5bmNHaThWaVUvUXlOVFUxMzNzRHVSRllCVzVqcFVxVlVwMDZkYlJod3dhSGxaUi8rdWtuU1ZLWExsMnUrVjZ4c2JIeThQQ3dXYWxUV0RJeU10U3NXYk04enpQTENBQzNsalp0Mm1qcDBxWDY4Y2NmclhuTmNzVEZ4V250MnJXcVZxMmFhdGFzZVUzM3ljaklVRkpTa3MwTFdrRnk3Nks0WHFwWHIxN2dpMkdkT25WVXAwNmRHM0ovQUFBY2FkT21qV0pqWTEyNlpzaVFJVTY5VTFhcFVzVnVrblQ3OXUyYU0yZU8wL2N5bVV3RlRuam1sN005UDgyYU5WUFBuajJ0SzNaemNxeHUzcnpaMnVhenp6NVQ5ZXJWcjZwLzNKMElyQUszdVRadDJtam56cDFhdkhpeGRRV01sRDNUdG5qeFlwVXRXMVlQUGZTUVUzMGRPblJJTzNic2NEaExkK1RJRVlXRmhUblZ6NVFwVS9KY01UcGp4Z3g5KysyM1R2V1RGNVBKWkxPMU1yZGx5NWJwNTU5L3ZxWjdBQUN1bjdwMTZ5b2tKRVFyVnF6UTRNR0Q1ZTN0YlQyM2NPRkNwYVdscVZ1M2JrNzFsWkNRb1BYcjEydjc5dTFxMnJTcHpibWNBaHpPUHE4azZZc3Z2aWd3RmNDc1diTlVvMFlOcC91VXBLMWJ0eW9pSXNMbVdIcDZ1ZzRjT0dCZFRaUGovdnZ2dithaVhRQUFPQ01sSlVWVnFsUlJ5NVl0bldvN2VmSms2KzdGbTJIcjFxMTY1SkZIQ214M05Uc3BCd3dZVUdDYlYxOTkxZVYrY1hjanNBcmM1aDU3N0RGOTlORkhXcmh3b1hyMzdpMDNOemRKMlVtNzQrUGoxYjkvZjRkYkROUFQwN1Z2M3o3dDJyVkxhOWFza1NUclMrMmpqejVxczUwaU5qWlcyN1p0VTZOR2pXUTJtd3Zjc3RpMGFWT0h3ZHlSSTBlcVVhTkdkcXROTFJhTFRjTHh2Rnc1czNwbGZyemNjbjRIQUlCYmc4RmdVT3ZXcmZYTk45OW81Y3FWNnRTcGs2VHNMWGp6NTg5WFVGQlFudmxYSXlJaTlOZGZmMm5YcmwweW04MmFPM2V1NXM2ZEt4OGZIOVd1WGR1bTdhcFZxeVJKSlV1V2RIcHM1ODZkSy9EbExPZTV0WDM3ZHRXdVhidkFsVEl4TVRGYXRHaVJ6UW9ZS1h2U2M5T21UWGJwYkY1OTlWVUNxd0NBbTZaU3BVcE9UV2pHeHNacTh1VEpUdmQ3NmRJbEhUcDB5T1pZZm5sWEhXblFvSUUrK09DRGZOdnMzcjFidTNmdmRxbmYyTmhZdXdMTHUzZnZsc1Zpc1p2d3ZObzh0TGc3RVZnRmJuTitmbjRhTUdDQXdzTENaREFZSkdXL3FINzc3YmNLQ0FoUSsvYnRIVjRYSGg1dVhlRmFwa3daZGVqUVFmWHIxMWU5ZXZVVUZCU2tsU3RYcW16WnNySllMQm85ZXJUUzA5UDEyMisvcVh2MzducmxsVmZVb0VFRGRlblN4VzRGVDRNR0RkU3laVXUxYXRYSzdwNGpSNDVVOWVyVjFiRmpSNXZqWnJOWnYvenlpOE1YWWJQWkxJdkZvdSsvLzE0Ly8veXpIbjc0WVdWbVp1ckZGMS9NODNkQ01SQUF1UFcwYmR0Vzd1N3VObFY1VjZ4WW9jaklTQTBaTWlUUDRPYm8wYU8xYWRNbWVYaDRxSDc5K3FwZnY3NGFOR2lnNnRXckt5VWxSVjI2ZEZGb2FLZ09IRGlnSDM3NFFRYURRYjE3OTlhenp6NnJGMTU0UVRWcTFNaDMrK0tYWDM3cDFKYkMxTlJVSlNRa2FNT0dEVGFUajFMMmloNUpXckpraWI3NTVodkZ4OGRyN2RxMWRuM2t6ckVLQU1DZFpNV0tGVFk1VGE5R1NrcUtUcHc0a1crYklrV0txRW1USnRxK2ZidEtsaXlwME5EUWZOdW5wNmNyUER4Y24zNzZxYzN4bkJ5cnVZOEhCQVFRV0lYVENLd0N0NUhrNUdRbEpDVFlIYzhKWWtaRlJVbVNmdnZ0TjUwOWUxYmR1blZUWEZ5YzR1TGliTm9iREFaVnExWk5iNzMxbGhvMGFPQ3dzRlhyMXEyVmtwS2kvLzczdjFxelpvMzY5ZXVuZXZYcWFjeVlNUm93WUlDYU5HbWlvVU9IcW16WnNqYlhUWm8weWVXZnkyZzBhc3FVS1hiSDQrUGpkZWJNR1owNGNVS3JWNi9XQ3krOElJdkZVbUR4cWlsVHBtakdqQmt1andNQWNIMUVSVVhKYkRiYkhQUDI5bGFIRGgxa3NWaDA0Y0lGV1N3V3paZ3hRMTVlWG1yYXRLa3VYTGhnMTQrZm41OTY5ZXFsN3QyNzYvNzc3N2ZicmVEdjc2OWh3NFpwMjdadEdqNTh1QUlDQWpSMTZsUXRXclJJYytiTTBaSWxTelJnd0FBTkhUbzB6N0ZPbURCQjk5NTdiNEUvMDlLbFMrMXlwbjczM1hkYXRXcVZkWFhPc1dQSDlPQ0RENnB4NDhZRjlnY0F3SjJtVFpzMjZ0Njl1OE56cFV1WGRxcVBRNGNPNmEyMzNuS3E3Y1dMRjlXMWExZTk5dHByZHVkU1VsS1VrSkNnd1lNSGE4ZU9IUm95WklqZFRoSkhPVllCVnhGWUJXNGpDeFlzMFBqeDQ1MXVQMmZPSEllSnduTUNrN2xYanViSXlzclM2dFdyTlhueVpKMC9mMTQ5ZS9iVVN5KzlaTzN6aHg5KzBPVEprL1gwMDArclQ1OCs2dFdyMTFYbHVDbkkwYU5IbFphV3BnWU5HbWo0OE9FcVY2NmNwazZkYXRjdUtpcEtNMmZPdENZNS8vbm5uMVdxVktuclBoNEFnSE02ZE9qZ1VsWGQzSVV1Y2d3YU5FaTllL2ZPODdxelo4OXEyclJwV3I1OHVVcVhMcTF4NDhhcGZQbnlldm5sbDlXdVhUdU5IajFhWThhTTBiSmx5elJpeEFoVnExYk5yby9kdTNjN1ZjUWpKMy9ybFhJbUx2djA2YU9ISG5wSU5XdldsTkZvMVByMTYrMjJGVXA1NTFpVnN0UG81QzVDQ1FEQTdXTEJnZ1V5R0F3RjdnSkpUMCtYSk90dXk5d2FOR2pnOUR0dm16WnRiRDZmT1hORzQ4ZVAxODZkTzYzUDlwaVlHSFh2M2wwTkdqUndxay9BVlFSV2dkdkk5WHJweWk5SDZwOS8vcW0zM25wTDBkSFJLbCsrdkNaTW1HQ1RMOVZrTXFsNzkrNTYrT0dIOWZiYmIydktsQ2txVTZiTURka3E4Y0FERDJqMjdOa0ZyaVR5OS9lM3JtQTFHQXdLRFEyMUJvSUJBRGZmTysrOGMxMEtYVlN0V3RYaGNZdkZvaEVqUnVqWFgzK1YwV2hVNTg2ZE5XalFJSnN0K2hVclZ0UzBhZE0wZCs1Y1RadzRVU05Hak5EOCtmUHRYdmdtVEppUTU4dmRsUnlsbVJrNGNLQUdEaHhvZDN6V3JGazZjdVNJdzM1Ky8vMTNoN3N1d3NMQ0NLd0NBRzZLaFFzWGF2SGl4ZGUxejd3VzJ1elpzMGNMRml5UW41K2ZQRHc4ZE9EQUFVbktjeUhNcFV1WHRHWExGcWZ1bVphV1p2TzVXTEZpMnJObmp4bzJiS2pHalJ1cmNlUEdDZ3dNMVBuejUvWDc3Ny9ycjcvK3NtbWZWNDVWU1FvS0NySXJrZ2s0UW1BVnVJMVVxRkJCRlNwVXVLSDN1TysrKzlTZ1FRTTFiZHBVano3NmFKNHpqcUdob2ZyNjY2KzFkdTFhcHlwS1N0S09IVHRjSGsvdW9HcS9mdjNVcjE4L20yTmVYbDc2NmFlZlhPNGJBSEJqNUZXSTZub3hHQXhxS2d4UmZRQUFJQUJKUkVGVTNyeTVnb09EMWFWTEY3dTBORmUyNjlhdG14bzFhcVNNakF5YloxcURCZzIwYmRzMnAvS3J1bXJtekpuWHZVOEFBSzZYK3ZYcnExMjdkZ1cyUzA1TzF1alJvNi9wWHY3Ky90cXpaNC9TMDlPVmxaVWxIeDhmOWVqUnd5Ym4rcFVPSERpUWJ3cWZLK1hlSGVQcjYyc3RaSGtsUi9sVmMzaDZlam84OThBRER4QlloVk1JckFLdzRlbnBXV0FWeGh4R285SHBvQ29BQU5mVDQ0OC83blFBMTlHa3BEUGJGUUVBdU5Pc1dyVktScVBSNldkZ1h1bDZuQzFTRlJZV3BvVUxGenJWOXF1dnZwTEJZTWgzaCtYVmFOcTBLWGxVY2NQd2JSSUFBQUFBQU9BdTRPSGhVZGhEeUpPYm0xdGhEd0Z3MmZXZEJnQUFBQUFBQUFDQXV3Q0JWUUFBQUFBQUFBQndFWUZWQUFBQUFBQUFBSEFSZ1ZVQUFBQUFBQUFBY0JHQlZRQUFBQUFBQUFCd0VZRlZBQUFBQUFBQUFIQVJnVlVBQUFBQUFBQUFjQkdCVlFBQUFBQUFBQUJ3RVlGVkFBQUFBQUFBQUhBUmdWVUFBQUFBQUFBQWNCR0JWUUFBQUFBQUFBQndFWUZWQUFBQUFBQUFBSEFSZ1ZVQUFBQUFBQUFBY0JHQlZRQUFBQUFBQUFCd2thbXdCd0FBQUlEQ2N5b21YVHRQSlJmMk1IQWRkS2dkVU5oREFBRGNJRHl2N3h3OHIrOHNCRllCQUFEdVl1c094cXYzckpPRlBReGNCNWFwZFF0N0NBQ0FHNFRuOVoyRDUvV2RoVlFBQUFBQUFBQUFBT0FpQXFzQUFBQUFBQUFBNENJQ3F3QUFBQUFBQUFEZ0lnS3JBQUFBQUFBQUFPQWlpbGNCaGFUZXFBUGFRVlhITzRMSktJM3JVazREbXdjWDlsQUFBQUFBQU1CTndvcFZvSkFRVkwxelpKcWw4S2pVd2g0R0FBQUFBQUM0aVFpc0FnQUFBQUFBQUlDTENLd0NBQUFBQUFBQWdJc0lyQUlBQUFBQUFBQ0Fpd2lzQWdBQUFBQUFBSUNMQ0t3Q0FBQUFBQUFBZ0lzSXJBSUFBQUFBQUFDQWl3aXNBZ0FBQUFBQUFJQ0xDS3dDQUFBQUFBQUFnSXNJckFJQUFBQUFBQUNBaXdpc0FnQUFBQUFBQUlDTENLd0NBQURncnRHeWVoRTlFT3A5US9yMk5CbHNQZ2Y2dUtsSkpiOGJjaThBQUFBVVBsTmhEd0FBQUFCM05oOFBvM3c4bkp2UHQxZ3N1cGlVWmYxY1BjUkw1WXQ3dUh6UHplR0pTa2d6MngzL3ZFdW9Ob1VucVAvM3A1enF4OWZEcUFmSythaG1hVzlOK1Y5VW51MUNpN2xyKzV2MzZ2V2Z6bWpXMW91U3BDKzdsOWZqOXhaUmhSRjdGSnVTbGVlMUFBRGNLbnc5akpyZHA0SksrSnYwOHZ6VDJuNHl1Y0JyaXZtNHlkZko1N3dqeWVsbXhTVC84NXcwR2FVZ1A5ZkRWWEVwV1VySnNPVGJwbjU1SDAxOHRweUdMenFyOVljU1hMNEhrQnVCVlFBQUFGeXowa1hkRmVqclpuYzh5eXk5MENSSXI3WXM2VlEvU1dsbStRMyt5L3A1WVBNU0d2aElzTXZqZWVDRC9mcjdUSXBUYlhzM0xpNGZENk84M1kwSzlqZXBoTCs3eWdWNnFISUpUNVV0NWlIRDVZV29hdy9HNjBoa21zTSt2dXhlWGtXOTNiVDFhS0wxMkljcnordnB1c1UwdEZXSTNseDgxdVdmQVFDQW04a2c2YnNYS3FoRDdRQ1pMZEk3YlV1cncrUndaZVVmcTlUblhVTDFmS1BpVjMzZm4zWmVVdWVweDZ5ZnE0VjRhYzg3TlZ6dTU4WFpKelY5VTNTK2JTNGtaTXJMM2FobEF5dXA2U2NIOWRkcDU3NHJBSGtoc0FvQUFJQnI5bmJiVXVyM3NIMEFOQzRsUy9VL1BLQlZlK09zeDJxVjhkYllMcUg2N05jTE5zY2xLZE4ra2Fra3FjYTcrNVNjbnNmSksvUjhzTGplYTFmYXBiRi85VnlZc3N3V1hVektWR3h5bGk0bForbFNjcWJXSEV6UStiZ01uWXROMS9tNERGMUtkcnpxZEVDellMV3BWVlJ2THoybncxY0VYbmVkU2RHUE95N3B0WllsdFd4WHJINC9udVRTdUFBQXVGbU1CbWx5dDNMcVVEdEFINitPMEw1enFaclpLMHhUZTVUWGk3TlBxb0RZcWs3RnBHdmdIT2QyZzF6cDh5Nmhkc2ZDSTlQMHdBZjduZTdEMjhPb0xjT3FPZFgyVkV5NldvdzlwRDlIM0t2NUw5Mmorei9ZNzlUM0N5QXZCRllCQUFCd3pVYXVPSzhwdjJWdmxkLys1cjJhdmlsS1UzNkxVcFpGT2hLWlpyUFNzMGJwN0J5bjB6ZEY2MkJFcWxQOW40cEpWNktEcmYyNXhTUmwyaDByRytDdWVtRytraVIvTDZQQ2ludXFRKzBBcFdXWXRYSmZ2Q1RwemNWbjllbXZGNXdheTVVYVYvVFZ1QzZoMmh5ZXFORXJ6OXVkSHpUM2xKcFU4dE9DL3Zlbzdzajl1cEJnUHo0QUFBcVRwOG1nNzErb29IL1ZLYVlabTZQMXhzS3pza2dxNG1YVXhHZkxxWml2U2MvTk9KNXZBREloMWF6bGUrTHlQSitYZDUreW53eE56YlE0dmV0RWt2dzhYVXREY0RFcFMxMm5IZFhXTjZycm5iYWxOR3dodTBwdzlRaXNBZ0FBNEpxZGljM1FtZGdNNitlSStFenJTNUdQaDFHZEhnaXdudXRVcDVoUzBzMnFWOTVIOWNyNzJQVHozYmFZNno2MlI2cjZhM2FmQ3RiUDVRSTkxS3BHRVYxTXpGVFFxN3V1dXQ5cUlWNWFPS0NTWWxPeTFHWGFNWWVyYmFNU005VnQrakd0L1U5VnJYKzFxcDZjZUVRbkxxWmY5VDBCQUxpZUtnVjdhazdmaXFvZjVxUHhheVAxeXZ6VDF0V3BYMnlJa3NuTm9FODdoMnJqMEtwNmJzWng3VCtmOTRSb2dMZWJPdFFPeVBQOGxjd1c2ZHZmTCtaNWZzdXdhcnF2ekkwcE5pbEpmNTVNMXBhamlYcTVSVWxOK1MxS3gzazI0eW9SV0FVQUFNQU5GZWpqcHRsOUtpZ2p5eUx6RlhzSnAvY01zLzdkelNDWjNBeDVCbGJiMWlxcTFNeUNOaUpLOTVYMXNUczI3ODhZTGY0N1ZwTDB4L0RxMlM5UzgwL0xVbkIzZWFwYTBsUHIvMU5GZnA1R3RSeDNXT2ZpTXZKcys5dVJSUFg4NXJobTlRclR0dUhWMWVuTGNHMCtTbG9BQUVEaE1TZzdCL3E0THFFeXVSazA0UHRURG9zMGpsc2JxYjFuVXpUM3hZcjY2NjE3TlhwVmhNYXNQTy93bVZ5Mm1MdSs2UlZtZDl5UkxIUCtnZFZYNXArV3Y1TXJVYjNjalZvMnFKSlRiWFA0ZUJoVlA4eFhIaWFEM210WFdqMi9PZUhTOVVBT0Fxc0FIQ3BkMUYxaHhUMjA1VmorTDM0bC9FMjZyNHkzTmg5TkxMQUNvNitIVWQ0ZVJsMU16SFNZbzhmTklCWHpOU2t4TlN2ZmwrZnlnUjU2N3NIaW1yVTFXcWN2T1g2UmJWT3JxQTVmU00yenlBZ0E0T2JyTnYyNEZ1eTg1UERjVzArVzBnZnQ4ODZOT3ZmRmlsZDkzMHl6ckdrRXpCWXAwMnl4U3l2d1hydlNldU9Ka0h6N09SQ1JxcWFmSE5KajFmejF3MHYzeU5mVHFEWVRqMmhyQWM5S1NacnpSNHhTMHMyYTkySkZiUnhhVGQ5c2lkYndSV2NWU1dvQUFNQk4xcmlpcjhaMkNWWERDdGxwY3FadHpDNzQxTjlCcnZRYzB6ZEY2K1VXSmZWTzIxTHEvM0N3eHErOW9NbS9SU2t1NVovODQzdlBwY3JRYjhkMUdlTTJGL0tTdTVvS1FKS2VxRkZFWHU0Ry9Ya2lXZDBhRk5mN3k4OHJQSXAzUjdpT3dDb0FoN3JVSzZZeG5jckthK0RPZk5zMXFlU25uL3JmbzJwdjc5Vm5UNGRxK2U0NGh6T2RnVDV1MnZOT0RSMjZrS3BIeHg1MjJOZnJyVUwwWWNjeXFqTnlmNzdWR1NzRWVlcUQ5cVcxNFhDQ3c4Q3F2NmRScy90VTBMR29ORFg2NktBeUNpcGpDUUM0NmRhOFVrVS83NG5UMkRYTzVUVU5lUGx2SmFVNUxoNTFwZjk3cElUR2Q3VXZoT0ZJMlFCM2EvcUNkUWNUOU52aEJKdnpvenVXMFpxRENWcDdJRHNQYTNSaXBzb0d1R3Zab01wS3lUQ3I5WVFqV244b3dhN2Z2Q3o2TzFZUGpqbWdiM3RYVUorSGduVG1Vb2JlV1hiTzZlc0JBTGhXVDlRb29wV0RLeXNwemF4M2w1M1RQY0dlNnQ0Z1VOMGJCQlo0N1l6TjBkb1VucWdQTzViUkIrM0xhTVBoQktjbUY1MVZ3dCtraHl2N3UzeWRsN3RCa2xTM25JOWk2eFNUSkcwOWxxaXpzWG52SnVuVk9FaFJDWm5xK0dXNHdrZlcwdkRXSVhyaDI1TlhOM0RjMVFpc0FuZUl6enFYZFZpTjJWazdUeVhyNFU4UHVYeGR6cGJPTExPMCtPOVlUWHEybkdxVjhkYkF1YllWSWFmMktLL1NBZTRhdi9hQ25xaFJ4T2JjMmRnTW5ZcEoxMnVQaCtoZ1JLcEtGbkhYRXpYY2JkcEVKbVJxNTZsa3A4YVVrR2JXc0ovT2FOcHo1VFdpZFlqZVcyNWZUQVFBVUxocWwvWFczclBPRjZiSU1sc2M1akROeld6T2V6TE5JTW5OS0RXcjRxKzk3OVNRbjZkUllTUDJTSkorTzV4Z1Y3eHFaSWN5Mmh5ZWFIZTh6NndUMm5FeVNlT2ZLYWRsQTUzZmVuajZVcnFxdjdOUDlUNDhvTzROQXZYTmxyeTNRQUlBY0NPczNoZXYxMzg2bysrMnhlajg1VFEycm02RC8ybm5KVFcreHkvUG9Pb1h6NVpUcjBiRjg3eCt5QStuOWZYbWFMdmo5NWJ5MXN3Q1VnbDRtZ3d5R2cxS3lWVklLeW5Ock9jZUxLN25Ic3krYjQ4WngzWDJjaHFnM01vSGVxaDFqU0thdENGS1oyTXo5TTJXYVBWdEVxVDNsNS9YeVJoeXJjSTFCRmFCTzRTbnUxRytua2FOL2ZYQ1ZhM1FQSFBwNmg0Z1Y3N0FUdDhVclJQUmFmTHhzTjJLOGQ4MnBkUzViakZGeEdWb2FLc1FaV1paZE9VUTUyK1BVVWdSZHhYMWRsTktobGx6KzFaVVVxNEg1Wm9EOGVvMTAvRUQzOXZkb1BiMzJ5WkpUMHd6NjN4Y2hnSjhUSHFtWGpHYmM5dU9KNUdjSEFEdUlrMHErZW5GSmtGNm9tWlJsZkEzS1Q0bFM4dDJ4K25ISGRscENRd0dXWitkRllNOGRDdzYvMmZFM0Qrejg4RE8zQkp0WGMwYTZHdlM4TlloV3JvclZodVBKTnBkODN5ajRqSzVaYStvU2N1MGFBWkJWUUJBSWJCSSt1UVg1M2FMNUNVOXk2SU5oL1Blc2VGbE11aGlVcVpHcjR5d08vZGw5M0p5di93OHpHM0Q0UVQ1RGY1TGdUN1pSYkMrMlhMUkxvWGN2QmNycW5sVmY1Vi9ZN2RkK3JqbVZmMzF4L0VrdTNmSjNONTRJa1FtTjRObWJza083bjY4T2tKOW13UnBWSWN5NmpIamVMN1hBcmtSV0FYdU1POHNPNmZFTkxPcWhYanBZRVRlRlJzOVRRYTkzNjYwUHZubGdxSVRDODd2ZHVhait4VGc3V1ozM00yWS9WRGM5ZmE5TmtWQURsMUlWYjFSQnpTdWE2aiszYnlFUml3NnE5R3JJdlRyeTVXVmxtbFIxMm5IbEpSdVZxT0t2aW9UNEtIcFBjdHJ5QStuTk8vUEdCMytvSmFtL2k5S0g2eXdYV25hbzJHZ0FyemRWTG1rbHlTcDB3TUJxbDNXVzV2Q0UvUE12ZmR5aXhKU2l4STJ4M3JQUEtIalczbWhCWURDNU81bVVKb3pTMUF2ZTc1UmNhVTVVYnlxMFQxK2RzZGEzVnRFYldvVjFjSy9ZdFdtVmxFdDJ4MnIvdDluNzZ6dzl6VEthSkF1SldlcFRqa2YvVG1pdWphSEoyck1LdnVYd2R4KzJQNVB2dGhIcXZocmVPc1F6ZnZ6a2pYd2VxVVcxWXNvMkkrdjNnQ0FXOGZzUGhYVXNYWkF3UTJ2c0d4M3JKNmRYbkR3TVNvaDAyR0t1Qys3bHl2dzJ1NE5pMnZDTTZIcTJ6UlkvYjQ3cVQyNWRyaVU4RGZwOVZZaGV2L3krNktueWFEUkhjdm81UllsOWUzdkYvTmNrQ05KMVVLODFPZWhJQzMrTzFaL244bnU5OFRGZEgyMU1Wb0RtZ1ZyMG9iSTY1cmVBSGMrdnQwQmQ2REdGWDMxdjZIVk5HMWpsQWJQTytWdzYrVG5YVUkxb0Ztd1lwT3pOTnFKbDhmWGZ6b2pEd2N6aTFWS2VtbDQ2eENOK3ZtOHpsMlJ3eVl1SlV2dWJnYUZGSEhYMDFPUDZxZS9zcmRoOVB2dXBQNDN0SnBhMXl5cW4zWmUwanR0UzZ0cWlKZnFqTnh2WFNIMDB1d1RHdHNsVkRPMzJCYW5HdnA0aU80SjlyUUdjL3MvSEN5elJYcDY2dEhzOHd2TzVGa1VSWkxLRnZQUXhxRlZDL3haQVFBM2xvZWJRZjVlYm9wSktqaG5hbzZQT3BWMXFwMmpWVERqMTBYcXZlWG5sR21XOXI1VHcrWmNvRy8yMStHWXBFenRQcE9zUHJOT2FQZ1RJVnJ4Nyt3dC9tVUMzR1dRSEJaZHZGS1ZrcDZTcElNUmp0TWJlTHNiN1FwbUFRQlFtTHpkRFVwS04ydjBTdWRTcHcxckZTSnZkOWNMUmJscTR2cElIWWxNMWJRZTViWHp6ZXA2Yy9GWmZYekZLbHVMUlhxclRTbHRERTlVUnBaRlh6MVhYbFZLZXVucnpkRjZZK0daUFBzMVNKcmNyWndza2w1YllOdnV2ZVhuMUwxaG9LYjFLSys2b3c0b25Ub2RjQktCVmVBT3RQVllrc2F2dmFEL3RDeXBpa0dlNmpMdHFPSlQvM21aZTZaZU1RMW9GcXdWZStMMDBXcmJvT3FYM2NxcDViMUZWTlRiVFI1dUJvV1ByQ2xKcXYvaEFWMUt0bjhCYmhEbW8rR3RRN1J5YjV6RGdsTXI5OFpwL0RQbE5QNlpmMlltdlV3R2plc2FxbkZkUStYdGJsU2dyNXYrSEhHdlVqTCtHYU9IbTBGYjM2Z3VTVG9mbDZINkh4N1EvUi9zbDVTOUttajlxMVgwK1BnajJoU2VxTElCMmZsWW94TXpkZUppdWw1NEtFanovb3hSVXJwWkJrbTlHaGUzV1ZVRUFManhBcnl6dC9FMXIrcXY1YnZqYk03Vkt1TXRnMEg1N3F6SUxXVG9McWNDazRNZUNkYkVaMjFYdytTM002TldHVzlKMlRzdE1zM1NySzBYTmZ2M2kzcTZiakY5LzBKRjlXOFdySHBodm5wajRSbXRQWmozdHNlbjdndFFRcXBaZTg4NS9wbjhQSTI2RUo5M0VRMEFBQXJEcGFSTWpWc2I2VlRidmsyY3Irbmg3V0ZVN2JMZVZ6c3NyZG9Ycnhydjd0TkgveXFyUDA4bXEwSnhEOTBUbkQySnVmOThxbmFmU2RieVFaWGs3VzdVNXFPSjZ2SDFBZTBvb0NiSDhOWWhhbDdWWHgrdGl0RFJxRFNiYzVFSm1mcnZrbk9hOEV5b1B1bGNWa04rT0gzVlk4ZmRoY0FxY0FleVNIcDF3UmxGSm1ScVRLY3kyU3RFSnh6UitiZ01OYXpncXhuUGgrbFFSS3E2ZjMxY3VXdDg3RDJYSW5jM2cycVU5bGF4TUpNMlhLNTJYTGFZaCtxV3MvMG5ZOS81VkNWZnpsK1RrMWZWeTJSUXNML0p1dExVejlPb01nSHU2alh6aE5JeVhGK3AwL3VoSU5Vb25mOEQrWHhjaGtLSDdWWnl1bGx6KzFiUU0vVUQ1ZTVtMEpUL1JlbUJjajZhK0V3NXZkNHFSRDIrUHE3UVlic1Y0eUJBREFDNE51VUNQZFNra3A4ZXVzZFBSb00wcEVVSkRXbFJRZ21wWm0wS3Q4MDUrdXpseXNPbnJ6Sy85L1hVcEpLZm9oSXlkU1R5bnhjc3N5VjdtLytzM2hadFBwcWthaUZlV3ZOS0ZVM2JHSzErMzlsWERBNHQ1cTdXTll0cS92YVlQUE9jQi9pNDZWaDBtc056QUFEY2FlNHQ1YVcvL252dk5mVVI1R2ZTaWVnMGZmeXZzcXBYM2tkL1hGRXJvOCtzRTFwUnBMS2FWL1hYdW9NSjJuc3UvNEtZN2U4UDBQdnR5bWo3eVdTOXQveWN3emFUTmtUcVgzV0thZkNqSmJUcmRETDUwT0VVQXF2QUhleWoxUkdLVE1qUVY4K0ZhZXV3YXVyLy9Vbk43RlZCOGFsbXRaNXdSSEVwOWdIR1NSdXk4K0M4M0tLRUhpam5vNzZ6czE4ZzMzcXlsTjVyVjlwYWZkSFgwNmplTTA5by9lWEFheEd2N1B5cm5lc1cwOHhlRlZUdDdiMEt2MklXY05GZmw1VHVSRzY4SEJtWEMxdzFxZXhmWUdBMXk1STlJN3I0L3lxcFZobHZ2VERyaFBVaHVQTlVzdXAvZUVBLzliOUhtNGRWMDZDNXB6UjlrMzBGU2dEQXRabmNyWnphMUNxcTFBeUwxaDFLMFBxRDhWcDdNRUhiVHliSno5Tk5relpFS1R3eVZYWEwrV2hROHhJeVc2UXR3NnBwd3JwSWpmcjV2UDQ4a1dSOUJ0MHM3bTRHZFdzUXFOWDc0L05zOCt2K2VMV2JGSzczbmlxdDVidnRxd3NiSkUzdFVWNUdnelIyamVOaUlBWkpKWXU0Tzl6NUFRREFuV2ovK1ZSMW4zN000Ym04SmxZTmt1cVc5MUg3K3dQVTd2NEEzVmZXVzhucFp2MjhKMDZmckk3UWlqMXgrdnI1TUVsU2FxWkZyY1lmMXVkZFF2VjIyMUxxMnlSSW42KzVvTm0vWDlTRkJOdWRLbTFxRmRVUEwxVlVSSHlHMmswS1YwcUc0L2RTczBYcThmVXg3WHpyWGszdFVWNFpXUmJOM21hZk54MjRFb0ZWNEE3M3paYUxpazdNMUE4dlZ0VEt3WldWbEdaV3MwOFBXV2Y2WEhIZ2ZLcHF2cmRQa2hRN3JyYWs3Sngwa2hUZ2svM1B5WXROZy9YN3NVUnJVSFg2cG1qTjIzNUpEY0o4OWVzclZaeSsxL0JGWnpWbVZZU0dMaml0RVlzYzU4bHBYdFZmbmVzVTA0NlRTWnJjdmJ6aVU3TFUvTE5EMnBJcjJmaUJpRlExR0gxQTgxNnNxSytlSzY5U1JkM3RDbU1CQUs3Tm1GVVIrbnpOQlcwT1Q3U3IwaHVia3FWQmMwL3BzV3IrbXZkaVJVVW5adXJSenc3cHhhYkJlcmxGQ2ZWcFhGei9YWHBPZytlZHlyUC93WStXY0dxQzdxRks5c1dycnVSaE1saUxMZlp1WEZ5aGdSNGFsMGRBTkVkY1NwWmVubSsvSmRCa2xMN3VHYWJXTll0cTdLOFh0UDJrNHkySUQxZjJrNStuVVh2TzVMOUZFUUNBTzBILzcwL0thREE0bGFmVTg0cm44dE4xaSttSGx5b3FLYzJzRlh2aU5QTG44MXF4Sjg2NlMxTEt6Z3RydVh4QnBsbjY5N3pUK25ISEpYM2FPWHNMLzVoT1pmWG5pU1QxL2ZhRTlwMVAxYUJIZ2pXdWF6a2xwNXZWYmxLNHpzZmxuNWJuVEd5R09rMDVxbCtHVk5hczNoVlVMOHhYYnk0K1M1NTA1SW5BS25BWCtPdFVzczdGWlZoejBoVHpjYnR1ZlNla21aV1dhVkd3djBuM2wvWFd3NVg5MU9uTG85YnpxWmtXcFY2UjI2N054SER0THVERjhzVG8rNngvVDhtd1dHY1VuN3F2cUpwWDlWZkw2a1VrU2UrM0s2M1RNZW42YnR0RmZmbGJsRDc3SmNKdWRqSkhZcHBaN1NlRjY5Mm5TbXZXVnJaMEFNRDFsbnU3LzVVcUZQZlFPMCtWVnM4SGkrdkV4WFE5OWNVUkhZNU0wOUNmenVpYkxkR2EzSzI4Sm5jcnAxNk5pcXYvOXljZDV1d2UwYnFVVStOd1ZMeXFWaGx2OVc1Y1hHNUdneW9GZTJyZW41bXFWY1piWTU4TzFjSy9ZZ3ZNeWVaSTQ0cSttdFN0dkdxSGVtdk9IekY2L2Fmc1NjQXFKVHoxMnVNaGlvalBVSEs2V1VXOTNkUzNTWkFTVXMzV1FvNEFBTndxcW9aNEtmUEx1azYxZFROSzRaRUY1MGZQTHA1c0gxVDE5elRxeSs3bEZadVNwWlIwczRMOVRhcFp4bHVyOW1YdkhGbjhkNnc2ZlhsVXEvYkZXZDhCbTFYMlU0Y0hpaWt1SlV0QmZpYTFybGxVditiYWFmSy9JNGxxT1BxQW1sWHhWODlHeFJYZzdhYjk1MVAxWFo4SzZ0NHcwUHJkSTY4ODZMbHRDazlVdTBuaFdqaWdrZ1kvV2tKVlNucXA5WVFqVGwyTHV3K0JWZUFPVjdtRXAzNTl1WXBDaXJycnJjVm45VWJyVWxyKzc4cDY5cXRqV3ZTM2F5OTRYdTRHYXdKeU4rTS9MNjVuTDZXclZGRjNmZGloakk1RXBtbkpycno3VFU0M1gvVnMzNFJueXFsMFVYY2R2cEQ5UU93eTdaaCszSkZkbEdweXQvTDZ2MllGSjFQUE5GdjAzNldPYytvQUFLNHZnNlM1TDFiVTAzV0x5V3kyYU1yL29qUmkwVm5GWHBHS1p2LzVWRFgvN0pDR3RDaWgwUjNMYW03ZmlxcjUzcjdMTDJYL3VKYmlWUmFMUmE4OFZsS1N0TzljcW1ac2pwWkIwcGFqaVhwaDFnbVhmNjdoVDRUb3c0NWxsSnh1MXNzL25OYUVkWkhXMThmWWxDeDFheEFvVDVOQkpqZURNcklzMm5zMlJhL01QMTNnS2hrQUFHNjI4M0VaMXNuQmdvenVXUGFhN3BXUVpsYmxFcDRLOGpQSi9mSXpjc0dPUy9yNGNrSGw5Q3lMM1R1cXU1dEJMN2NvSVVteVdMS0xUYjd0NEgzT0ltbkQ0UVJ0T1B4UG9jbTVmOFlvTk5CRG5hY2NWVlEraFN3ZFdYTXdRWTAvT3FEUHU0VHFwZG11ZjFmQTNZUEFLbkFIcTFQT1J5c0hWNWFmcDFIdEpvWHJsLzN4K3UxSW9sWU9ycXdmKzkyajNqT1B1NVF6NXA1Z1Q0Y0p5RTljVE5lLzZoUlQ1UktlNnZUbFVidUNXRmRhLzZyejZRQnk2emI5bVBhY1RWRzk4cjVhLzJvVm14ZlVVVCtmdDFtSld5N1FRKysxSzYxeGF5TzE2L1EvSzVIeUd4c0E0UHF5S0R2SDl0bEw2WnI4VzVSZEJkNHIyNDFiRzZuVisrTGxZVExZQkZVSHpUMmxRWFB6VGhHUTJ4Y2JvdlJGcmx5dGU4K2x5dEJ2aDEzYng4Zm52L3JFYStCT2g4ZkhyYjBnaTZRWm02TVZtV3VuUkdSQ3B2d0cveVZKeXBtRDVOa0RBTGdWUFR2OXVBeVNVMXYySmVtN1BONGRlODEwUHZEWWNNeEJwOXRLMlFGT1k3OGRNcmxscHdESVBmR2FueFY3NHZUem5qZ0hhMmVkcy9kY3FscU9ZNlVxOGtkZ0ZiaEQ5VzBTcEluUGxGTjZwbGxQakQraWpaZTNhRzRLVDFTYmlVZTBjbkJsemV4ZFFaN3V4Z0tMT2ZsNEdCV2ZtcVgxaHhMMDVPVXRFSk83bDlmeHk5V045NXhOMGFQVnNxc3hGclFLOW9ueFI3U3JnRlFBcjdjSzBaOG5rdXlPYnoxbWZ5eEg3bFd5dGN0NjY3MTJwYlgyUUx5Vzc0bkw5MzRBZ0J2bmgrMlg5TVAyUzA2MVBSRGgzQmE5d3BhU1lkR1lWUkVGdGlPZ0NnQzRsV1U0R1ZBdGJCWmQvVmh2ajU4UXR6TUNxOEFkeHR2ZHFFblBsbFBQUnNWMU5DcE43U2VGYTk5NTJ4ZlYveDFKVk5zdndyVmlVQ1ZONjFGZU1VbVpXcGdyNzV1dmgxRW1vMEdyQmxmV3c1WDlGUER5MzVxd0x0SjYvbzJGWjFTbHBKY0N2TjFVcjd5UEpHbjQ1U0pUVFN2NTZjbGFSZlgrOG5OMkZSZkRpbnNvcllEaUkwdDNaUWRDSDZuaXIwM2hDUzdOU2dJQUFBQUFBTndNQkZhQk8weEdsa1VlSm9QV0hreFFsNmxIRlpPYzViRGQra01KZW1wU3VONTRJa1MvWEpIOCs4TU9aZlJzZzBDRkZmZlF2bk9wMm5FcVdYK2RUdGJ3MWlHcVhNSkxWVXA2cVVwSlQvbDd1ZWxFZEpwT3hhUmJLekRmVjlaSGY1eElWbzNTM2hyNmVJakQzRGZ2dHkvajFHeWpqNGRSeFh6Y1ZPemx2MjF5OFFFQUFBQUFBTndLQ0t3Q2R4aGZUNk1HenpzdGk3SzNJQVo0dStYWmRzZkpaRDA5OVpoTVJvTUN2TjBVbDVLbCtOUXNUZjFmbEg3YWVVbEhJck8zK24vWW9ZeHFoL3BvNzlrVUxkc2RxMzNuVW5Ra01rMy9iVk5LYno1WlNtTldSYWhxU1MrOTNhYVU1bStQVWFVU25qb1duZVl3Z05wbTRoRnRQMWx3OWVWZWpZcnJtMTVoRHMrWmpNNzlMZ0FBQUFBQUFHNFVBcXZBSGViTVIvZGQ5YldodzNZN3pCazNZdkZabTg5R2d6VHAyWExxM3l4WU16WkhhOFNpczZwUzBsUGIzN3hYRzRkV1UwaFJkNjA3R0cvWGp5UTFxdWluSUwrQy8rbXBWY2JiN3RpejlRTlZ2cmlIMnRZcUtrbTZsSlFwYjNlRGhyUW9hZGUyVkZGM1NWTG51c1ZVTTFkZmlhbFpkb1ZOQUFBQUFBQUFYRUZnRmJoRHpQNzlvclk3S1Bqa2lyelNCdVRtNDJGVTZRQjNmYlFxUXNNWG5aVkYwcUVMYVdvejhZaW1kQzh2czltaXNiOWVjSGp0UjUzS09GWE13K1Jtc0R2V29wcS9YbWdTcE13c2kzN2NjVW43ejZjcTBOZE5iejFaeW1FZlNXbG1kYTVUek83NGhmZ01BcXNBQUFBQUFPQ2FFRmdGN2hEYmppZHAyL0ZyQzZ3Nkt6SE5yUGFUajlvZC85K1JSTjM3N2o2SDE2dzltQ0QzQVR1dXFSQlYzOWtuOWVMc2s1TCtxZTU0TVNsTGZvUC91dnBPQVFBQUFBQUFyZ0tCVlFBM2hVVzZwcURxbGYwQUFBQUFBQUFVTmtyQUFBQUFBQUFBQUlDTENLd0NBQUFBQUFBQWdJc0lyQUlBQUFBQUFBQ0Fpd2lzQWdBQUFBQUFBSUNML3ArOSs0Nk9zbHE3QUw3ZjZabjAzaHNwZEttQ0FpSUtBcUpTUk1HQ2lxSWlnb3FpZ29DZmNxV0loU1lxSUNxSUNncDJSRVNhVkVWNlMwZ2pDZW05Wi9wOGZ3d1ptTXlrUWNLazdOOWFyR3ZlTm1kWVZ5ZG56M21ldzJDVmlJaUlpSWlJaUlpSXFJRVlyQklSRVJFUkVSRVJFUkUxRUlOVklpSWlJaUlpSWlJaW9nWmlzRXBFUkVSRVJFUkVSRVRVUUF4V2lZaUlpSWlJaUlpSWlCcElZdThCRUJFUkVaSDlUT3puaFluOXZPdzlEQ0lpSXFvRlA2K0ptaWV1V0NVaUlpSWlJaUlpSWlKcUlBYXJSRVJFUkVSRVJFUkVSQTNFWUpXSWlJaUlpSWlJaUlpb2dSaXNFaEVSRVJFUkVSRVJFVFVRZzFVaUlpSWlJaUlpSWlLaUJtS3dTa1JFUkVSRVJFUkVSTlJBREZhSjdNUlp6bi85V2d1UklFQXBFOXQ3R0VSRVJFUkVSRVIwQTBuc1BRQ2l0bXJOWTJISUx0SGFleGpVQ0VRQ2NIdTBrNzJIUVVSRVJFUkVSRVEzRUlOVklqdDU2R1ozZXcrQmlJaUlpSWlJaUlpdUVXdVJpWWlJaUlpSWlJaUlpQnFJd1NvUkVSRVJFUkVSRVJGUkF6RllKU0lpSWlJaUlpSWlJbW9nQnF0RVJFUkVSRVJFUkVSRURjUmdsWWlJaUlpSWlJaUlpS2lCR0t3U0VSRVJFUkVSRVJFUk5SQ0RWU0lpSWlJaUlpSWlJcUlHWXJCS1JFUkVSRVJFUkVSRTFFQU1Wb21JaUlpSWlJanJXMVBQQUFBZ0FFbEVRVlNJaUlnYWlNRXFFUkVSRVJFUkVSRVJVUU14V0NVaUlpSWlJaUlpSWlKcUlBYXJSRVJFUkVSRVJFUkVSQTNFWUpXSWlJaUlpSWlJaUlpb2dSaXNFaEVSRVJFUkVSRVJFVFVRZzFVaUlpSWlJaUlpSWlLaUJtS3dTa1JFUkVSRVJFUkVSTlJBREZhSmlJaHVzSXpNTEdSa1p0bDdHRVJFUkVSRVJIUWRHS3dTRVJIZFFHbHBHWmd4YXk2ZW5UWWR4MDZjdFBkd2lJaUlpSWlJNkJwSjdEMEFJaUtpdGlRdEl3T0pGNU9SbDVlUHQrYS9peVdMRnlBNk1zTGV3eUlpSWlLaVp1eEFRaG5XSHNpejl6Q29FYXliR0didklWQWpZckJLWkVmZkhpbkFqdk1sOWg0R1hTZCtNTksxT2g5ekFTKzkrZ2JlbmpzVGZYdjNzdmR3aUlpSWlLaVpTc2hSWWYzaGZIc1BneG9CNTQrdEM0TlZJanM2Y3JHY0g0NnRBRDhZNlZvWUljQW9pSEVoTGg2ejVzN0RoNHZlUWM4ZTNldzlMQ0lpSWlJaUlxb245bGdsSWlLNmdRUkJBQUFZeEFvVUJkOERyY0liS2FtWDhIL3pGeUV1SWRIT295TWlJaUlpSXFMNllyQktSRVJrSjJyWGFPUkdUNExhTWRqY0Z1RGZvOGZzUFN3aUlpSWlJaUtxQndhclJFUkVONURSYUxUNFdlMGFpZHoyazZCV0JwcmJBaHc3Y2RKT295TWlJaUlpSXFMNllyQktSRVJrWjFySElPUkhQR0p1Qy9EVy9IZlpGb0NJaUlpSWlLaVpZN0JLUkVUVURLamQyck10QUJFUkVSRVJVUXZDWUpXSWlLaVpZRnNBSWlJaUlpS2lsb1BCS2hFUlVUUEN0Z0JFUkVSdFYwWm1Gakl5cyt3OURDSWlxaWNHcTBSRVJNME0yd0lRRVJHMVBXbHBHWmd4YXk2ZW5UYWRGU3RFUkMwRWcxVWlJcUptaUcwQmlJaUkycGEwakF3a1hrekcrWmdMckZnaEltb2hHS3dTRVJFMVUyd0xRRVJFMURheFlvV0lxR1Znc0VwRVJOU01zUzBBRVJGUjIyS0VBSU1nTVZlc0hEOXh5dDVESWlLaUdqQllKU0lpYXViWUZvQ0lpS2oxRXdRQkFHQVFLMUFVZkkrNVl1WC81aTlpeFFvUlVUUEZZSldJaUtnRllGc0FJaUtpdGtQdEdzMktGU0tpRm9EQktoRVJVUXZCdGdCRVJFU3RsOUZvdFBpWkZTdEVSTTBmZzFVaUlxSVdoSk1zSWlLaXRvTVZLMFJFelJ1RFZhSTJ3RVVoUWdjL0JjU0NmY2ZoS0JQQnkwbUNtb1loRmdBdkp3a1VrdG9IR3VvaHc5d1IvZ2gybDlaNHpUMWRYUkhsSTcrTzBSSTFYNXhrRVJFUnRSMnNXS0dXSk5SRDFpalA2UjdrZ0tHZFhCcmxXZFhKcTgwM1pXSUJkM2R1bXRlaTFvL0JLbEVyNGlRWDRiRytIbGJIUjNaelE4eTh6dkIybGxnY1Y4cEVlUHdXVDZ2ck8vb3BjRXU0WTUxL0hHWFcvd21aTmR3UGY3NFVaWFhjUXlsRzNEdGQ4UDJ6N1dDME9tdnkrakEvNUg3WURSMzlGYlcrejNBdk9kNFpGWUJRVDl2QnFiTmNoQTFQaFdQajArMGd0WGVhVE5SRU9Na2lJaUpxTzFpeFFqZUtyN01FNTkvdWpMd1B1NkZYaUxKQjl3N3U0SXlraFYzUnFkcDhUaUl5elZWcisxTjljYzNUdDNsanhmamdlcisyUkFSMEMzTEFwUDVlOEhldGVRR09XQUFPdk40Qm56NFNZajQyYVlBWHRyMFloVUhSenZWK1BhSXFrcm92SWFLVzRvR2U3dmh5WWhoR2RYZkRVK3VUVWFJeTFIaHRvSnNVdjAyTlJOZEFCOFJrVnVLL2xBcnp1WThlRHNIZ0RuVi9xTnk4TUFhZEF4eXdmSHd3M0thYmZySHpjcExZL0paeTlZUlFCTGhKc1h4WE5vWlgrell3dlVpTDFBSU5YaDNxaDlnc0ZYeGRwQmplMmZMRE1LZFVoK09wRmFpUFVyVUJNMzlJdzVySFFqSDdiai9NMjVwWnIvdUlXcHFxU1paMzdHZm1TZFlIaS82SFhqMjYyM3RvUkVSRTFNaXFLbGE4NDllWksxYVdMRjZBNk1nSWV3K05XZ201Uk1CUHowY2kzRXNPdmNHSWxRK0hZUERTT0ZSb2FwNVhYbTNQaFZKY3lGSmh6Z2gvUFByNVJmUHhoMjcyd0lhbndtdTlkMWRzS1lZc2phdjFtdUdkWFJEdUpZZENJc0REVVFJZkZ5a0MzYVNJOUpham5iZmN2S2ptMlEwcCtPeEFuczFudkhLWEwzcUhLdkhSN2h6enNTOFA1bUh1Q0g4c0dCMkkvdS9GMXV1OUVsVmhzRXJVaXF3N25JOXlqUUZmUGhHR2YyWjF4TWlQRTVDUXE3YTY3czcyenRqNFREc1lERVlNWGhwbkVhb0NNSCtnclo4WWhuYmVjdHoyL2dYVDhRN08rT3ZsYUlUUFBvUGtmQTBBb0h1d0VrNXljYTNqZXZNZWZ6elF5eDFaeFZxOE5zd1BPcjBSK3F1V3JYNS90QUIrTGxLNE9vaFJxVFZnNDlQdFVGN3R3M3RuVEFrbXJrdTIrWHdIcVlCUjNkd3NqcFdwRGNnczFzSk5LY0ZEdmQwdHp2MTdzUndYTDQrZnFLWGpKSXVJaUtqdHFLcFk4VXo4eGx5eDh2YmNtZWpidTVlOWgwWXRuS3VER0Q5TmlVRGZjRWM4dURvUlpXb0RmcHNhaVorblJHRHNxa1NVcW0ySHE3UHY5c1AvUmdhYWZ4WUpRRWQvQmNiM3ZsSkorY3lHWk56eDRaWFFkTjNFTU1Sa3FiQjRlNWI1V0dHRnJzNHh2anJVRDRPaW5WRllvVU5oaFI2RjVhYi9QWnBTZ2Q5T0Z5T2pTSVBNWW0yTkMzSjZCRHZnZnlNRHNUdTJGRi85azI4K3J0SVpNWDliSmo1NUpBU3ZEUEhGa3AzWmRZNkZxQXFEVmFKV1p2T3hRbHpNVTJQVE0rM2dyclFkZUU0YTRJWHpHWlY0ZUcwU3NrcHEvd0F6MWxTM1h3OENnR1hqZy9IQ0hUNlkvVk02Rm0zUHdsL1RvNkRXR1RGK1RSTEtOUWJjMnM0UmdXNHlySDA4RkM5OWw0cE4veFVnN3AydVdMMHZGKy84YnJuU2RFSmZEN2c1aUJIbGF5b3R1YitIRzdvSE9lQkFRaGsyUHRQTzVoaW1EL1lCQnZ0WUhIdHlYVEl1SHM2M2VUMVJTOFJKRmhFUlVkdkJpaFZxYk8yOFpQaDFhaFNpZmVWNGRHMFNmanhSQkFCNGNIVWl2cDhjZ1gvZjZJaFJueVFnUHNkNjBZNUlFQkNmbzhJRHF4SXhNTm9aKytKS3pZdG9sRElSanMzcGlOeFNIZmJHbFFJQXBHSUIvcTVTTE5tWmJUNVdSU0VSTUx5TEt3QWczRk1HSjRVWW83dWJGdERzaWlrQkFHdy9WNHg3VnlZMCtEMTZPb3J4MDVSSWxLdjFtTGp1b3RYNVZYL25ZblIzTnl5K1B4QW5MbFZnejRWU0cwOGhzc1pnbGFnVjZPeXZ3SzBSVGhiSFB0aVJqVzdCU25RTFZ1S1djRWNBd0NOOVBGR2kwbU4vZkJtTVJpUHV2Y2x5bGVjMy8rYWpVbnNsU1JVRVFHKzQ5bVJWS2hiZzV5TEZnNnNUOGNQbEQrZkpYNmRnMzJzZGNIY1hWL3h3dkJCdjNSdUE5bjRLOUp4L0hrbDVwbFdrejI1SXhwSnh3VmgzS0ErWENyWG01NzAyMUE4UjNuS0lSYVlTaitjR2VzTmdOSDNnQThCclc5S3c1WGhoamVNSmNwZGgvMnZ0ci9uOUVEVm5uR1FSRVJHMUhheFlvY1lnQUpoeXV6ZmVHeHNFbGRhQUVTdmlzVFAyU3FENDYrbGkzTDBpSGxzbVIrRFluRTc0djEvVDhkSHVISXZxdy9nY0ZmNDZYNEpiMmpsaDZiaGdSTTQ1ZzdRaTB4eE9JUkh3KzVsaVpKZG84VWdmRDRnRXdOZEZDcGxFZ0srTEZCT3UyaC9rNTVORmNMdThhdlpxVlQ5M25YZnVtdCtuazF5RVg1NlBSTENIREhldmlMZVlZMVl4QW5qc2k0czQrV1luL0R3bEFnK3VTY0tPOHlYWC9KclVkakJZSldvRmJtbm5oTGZ2QzdCNXp0dEpBdG5sUnVDdkR2VkZiVG5wTHllTDhOeEFEenpSendzQUVPSWhnMVFzNE9TYm5RQ1lQcEFBWU5zTFVkRG9qVWpJVVdIN3Vaby9iRFI2SS80NFc0emxENFZnK1VOWG1vTXJKQUtXalEvR3N2SEJjSkNLNE9Fb3huK3pPNkZTZTZXOFJDWVdjSGhXUndCQVpyRVdOeStNUWJkM3pnTUFCa1U3WTgrTWFBeGRIbzhEQ1dVSWNqUDFZODByMHlFNVg0TkovYjJ3NmI4Q2xHc01FQUJNN09lSjc0N1dITGdTdFJhY1pCRVJFYlVkckZpaDYzRnpxQklmUEJpTWdWRk9PSkJRaGdtZlgwUktnWFc3dEQwWFN0Rm5VUXcyUDlzT1M4Y0ZZMkkvTC96ZkwrbjQ3WFF4akFDK08xcUluMDhXSWY2ZExwQ0tCY1QrcjR2Ri9aTytTc1ovS1JVNFBLc2pTbFI2VkdnTVNDL1M0b2xiVFpzb1M4VUNmSndsaUpwN0ZvbTVhamkvZUFJQThPR0R3UmdVN1l4ZUMweHp3UHIyZWEzT1VTYkN0aGVpMEQvU0NTOTlkNm5Xc0RTblZJZGh5K094OCtWby9ENHRFaTlzdW9SViszS3Y2WFdwN1dDd1N0UUtmSDR3RDU4ZnRHek9MUk1MZUdkVUFKNjl6UnNiL3l2Q0U3ZDY0dk1EZVlqTlV1R0g0NFZRNld3bnJFZFRLbUNFNlZtdkR2VkRhb0VHM3g4dEFBQkUreW93NVhadmJEbGVpSUp5SGZMS2RGQklSYldPelVrdVFxQ2JGQlBYSlVPdGJmaUg0WlA5dmRBNXdLSFdhektMdFFpZWVSb1ZHZ00yUGgyT2gyNzJnRlFzWU5XK1hQUUlVZUtqaDBMdytqQS9UUGo4SW9Kbm5rWkJoYjdCNHlCcUtUakpJaUlpYWp0WXNVSU4xZDVYamtWamdqQ21oeHNxTkFZY1RpckhiNmVLOEdBdjkxcnYyM3lzRUNLUmdDZ2ZPWDZaR29tNGJEV2UyWkNNZmZGbG1EOHFFQkt4Z0ZzV3hVQjdlVG5ybzMwOU1YMndEMDZsVlpxZjhlS21WSHo5YjRIRmM3c0hPZURFNVlVOFJwajJ5Z0FBcmQ0SW85Rm8vcm5LMEU0dXlQdXdXNTN2TS9yTnM2YStzYzlIb2x1UUE5NzhKUU1ycnRxd3FpWm4waXN4OFAxWTdIeTVQVDU5TkFTUDlQSEFpNXRTY2ZLcTkwRjBOUWFyUkszUW1PNXVXRHcyQ0dJQkdQakJCWFFMY3NBVHQzckNTU0hHNHJGQldQRlFDRGI4azQ4MSszTnhQbE5sY2UvK2hETHNUeWlEaTBLRWhhTUQ4ZUdPQWl6Ylpmb0FHdExCR1ZOdTk4WVhCL1BNbTFjTmluYkdOLy9XM2EvMHB4T0YwTlFRNXRxaXZiekIxWUFvNXpxRFZiMFJjSkNKOFBQemtlZ2E2SUJKNjVQeHhTSFRtSTZuVnVEbWhUSDQ0YmtJSEp6WkFkTTJwbUp0RFR0RUVyVVduR1FSRVJHMUhheFlvWVp3Vm9oeDcwMnUyUFJmQVY3YmtvWVBIZ3pHN0JIK0Z0ZFViVTVjcHJaY2tMTDlYQW1HTDQvRDNIc0NNTHE3RzJJeVZYaWdwenRtM09XTEtkK2tZR0MwTTFiOW5Zc0FOeW1lSHVDRlpidHlFSnRsT2Q4RWdBOGVDRUxuQUFmY3ZTSytYbVAyY3BLZ1ZHVWFTMEtPR2w5VVcxVDA5QUF2aUVRQzFseTF1bFNsTTJEdjFQYm9IT0NBR1p2VEdyUWgxWVZzTlhvdE9JOVZqNFppVEE4M0xCMFhqRHVYeE9FNnRoK2hWb3pCS2xFcjRhSVFZWHh2RDd4NHB3KzZCRHJncy8xNWVHWHpKWlNwRGVnV1pBb21GMi9QeEt1YkwyRlVkemU4Tk5nWDU5N3VqUDN4WmZoNGJ3NStQRkZrL25ZUkFONjQyeDhTc1ZCbkNmM2V1RktMcHVNS3FjamlBMmZ0Z1R4c09scUlQbUdPK092bDZIcS9uemQrU3NlNzI3UHcycFpMbVAxVG1zMXI3bWp2akFkNnV1TllTamsrZVRRVUpaVjYzUEhoQlJ4S0tyZTRMaVpMaFQ2TFlyRHBtWGI0N0xGUStMdEtyVGJHSW1wdE9Na2lJaUpxTzFpeFF2VjFOS1VDRVhQT21QdU1QdlJaa3RVMWUyZTBoMFFFREhqL2dzMW5UTnVZaWxlK3Z3U04zb2hiMmpuaXZUK3prRkdzeGJveFFaZzV6QStWV2dQT3BGZGk5cy9wTnU5M2tvdmdvckM5MFhJVnFWaUFqNHNVZTJlMHg0QklKMFRPUFFNQVNNcFQ0NE8vTEVQU0lSMWRJQkVMVnNjbnJrdEdvSnNVWFFNZFVMYWlSNjJ2VjEyWGVlZHcvNnBFUE5UYkhUdk9sekJVcFJveFdDVnFCVDU5SkFSUDlmZUNUQ0pnZDJ3cCtpNkt3WkhrQ3ZQNXZSZEtNZWJUUkJSVzZLRTNBaitlS01LUEo0clFNMFNKV2NQOThPM1Q3WkJkb3NYRWRjblljYjRFai9ieHdNeGhmbGl3TFJNWnhkYU52YXY3MzhnQVZHb01rSWdGUEh5ekIwNm5YWGx0bGM0SVZabk8vUE05SHlWWW5MY2xlZEZONW4rdTFCck5HMnJkZDVNcjdtanZqTHM2dXBoZjkxS0JCbC8vbTQ5UC84N0ZoenV5a0YycXMvbk1NclVCb3o1T3dOdjNCV0Q5NGJwWDJMWkZhbzBHdS9mdVExeDhvcjJIMHFxbHBXZWdvcUxxMzRHbS9SV05reXdpSXFLMmd4VXJWRisyTm05cUtNM2xSVG12YlVtRElBQUdJL0RLNWt2NDRva3dpQVJUTVByODdkNVl2Uy9YcWcyZElBalEyZGo4STh4VGhoZnY5TUdJTHE1bzc2ZUFUbStFU212QUM1dFNrVldzaFVpQWVURlFxSWNNYVlVYWk0MjBxanVlV29IanFVQittYzZpZW5MT0NIK2tGMm14N3BCMUplT0FTQ2VNNnU2R3lzczlYVGR4cnc2cUE0TlZvbFpnODdGQ0dBRjh0ajhYSnk1WjkzNloyTThMYjk3akQ3ZnBKeXlPSDArdHdMZzFTV2p2Szhmc3UvMXhKcjBTSWdHWU5NQUxXNDRYWXQ3V0RJdnJzMHQxK1Bsa0VXNkxkSUxSV0dadWJ2NUFUM2RFZU11aE14aVJuSy9CbTc5YTNuZTFDbzNCcWs5T2ZhMTRLQVFCcmxMRVpadktTY2F0U2NMbVk2WVB1azhlQ2NYenQzdlgrUXlkd1ZqcitOcXloSVFrdkwvMEl5U25wTnA3S0cyRFJBbWpVUHMzOVkyQmt5d2lJcUsyZ3hVclZGK0RvcDNSUGRoMnk3VWdkeWxFZ29EcGczMXNuaitXVW9IOUNXVUFUTXNFQmtRNFlkWndQOXpkeFJVcmR1ZGc2YzVzekwzSEh4OCtHSXlady8wdzh1TUVpL3VkNUNLYm0xRkZlTXN4NVhZZi9IbXVHSGxsT25nNVNURDhxbllCcmc1aUpPZHJvSlNKY0hCbUI2aTBCbnl3SXhzS3FjaG1VRnZsVUZLNXVhcFJLaGF3YUV3Z0RpYVdXYTF3QlFDeFNNQ283bTRvdjhiTnNxanRZYkJLMUFxVWF3dzRjckVjM1lLVTZCYWt0RHAvVnljWFZHZ01HTi9ibzhabjdMbFFDcjNCQ0lNUnVIdEZQSFNYZTV4ZTdVeDZKUjc3NGlKS1YvVEF5OTlmTXZkZTdmVDJ1WHFQZGMrTStyY0RxTzZSdFVrNGsxNkozcUdPMkRNakdwbFhyYVpkc0MwVDdzb3JJVldJaHd6elJnWmcyYTRjbkxwMFpZVnNMWiszYlY1cFdSbkt5c3RoaEFDOTFCbEdrZFRlUTJyVk5Nb0FhSlgrZFYvWUNLcFBzdDZldnhnZnZqc2YwVkdjWkJFUkViVTJyRmloK3JqdkpsZE1IbWg3WVlxRHpMUkI4ZnhSZ1RiUEw5K2RnLzBKWlJBQTdIK3RQZnBIT3VGd1VqbnVYQktIZjVKTWdlc0xHMU94Wmw4dW5oM29qVFBwbG90LzNCekVLSzYwM2xENGNGSTVmRjg5aVJLVkFTc2ZEc0dRRHM0VzV6MGNKU2dvMTZGQ1k4Q0V6eTlpN2ozKytQVFJFQURBaWRRS09FZ0ZjN1ZqVGNJOVpaQ0lCY1JtMnQ2TXF1cTlsMS9qWWlCcWV4aXNFclVDNDNxNTEvaWhDQUNPY3RPSHcyZVBoVUpkeXdaU2R5MkxRMDZwRG1xZEVXTzZ1OEhWd1hvMW5Wd2lBQUQ2aERsaTRxMmVOcDl6T0trTUY3TFZOczhOWHg2UFUzVzBBbmg5bUIvK1N5NjNPbjQ0eWZwWWxWOU9GVm44M0QzSUFmTkdCbUJYVEFtMm5pbXU5ZlhJa2tHc1FHNkh5VkM1dGJmM1VLZ1JYVDNKT2hjVGk1ZGU0eVNMaUlpb3RXTEZDdFZseHBZMHJOaWRnK2NIZVdQMlQra1dpMnBzOVZoMVVZaXdkRnd3NXYrZWlZdVhOekkyQWxqNFJ4WTZCeWp3M3RnZ200dG92R2Vjc3BxRFJuakxzZjFjaWRXMXRsYXhYdjM2SVI0eVhMaThHVmJWWGg5OXd4M3g3YVJ3OUFoUkltRitWOHpibW9FdkR1WkJWOE9qN3V2bUJxRG11V1hWYWxxdXg2SDZZckJLMUFyTTJKS0dHVnRzYi9EMGFCOFBmRDBwSENjdlZTTFVVNGIraTJNUlkyTm54dXJtM3VPUDlyNktHcytQN2VtT2taYy9sS3A3NmJ0TE5RYXJZWjZ5V3NOZEFQajFsQ2tJSFJUdGpBTUpwVFYrS0JKUnczQ1NSVVJFMUhhd0xRRFY1ZVl3Ujd3MjFBLytybEk4OFdWeWpXR2lBR0Q5aytFWTBjVVYzeDRwTUFlckFMRHRiREUwT2dQMEJ0T0dUMVdpZk9UNGRXcWsxYk1DWEtXSTlsVmc1WjZjQm8yMVg0UVRSQUp3TUxITTR2aS9GOHNSbjZPRzNtZ0tabGRQQ01VTGQvaWcxNElZY3gvWXE5L0hzN2Q1STcxSWl5TTJGdklBcHRXMFhLMUtEY0ZnbGFnVmkvYVJZL240WUJ4TUtNT3c1ZkU0TXJzanRyOFVoYUhMNG1vTVBxdjBXaEJqODdpVFhJVFNGVDB3ODhjMGN5dUFodmpmcUVCencvSGFLR1VpdUN2RmNKOStFa1UyeWtTSTZOcHdra1ZFUk5SMnNDMEExV2JMOFVMTStqRU5pOGNHb1VSbHdMU050dmRhV0RZK0dLTzZ1V0hDRnhleEs3YTB4dWZGWHJXQVJ5S3lQTmQzVVF3dTVxbXhZSFFnQk1FMEw4d3EwZUgzTTBXNGVXRU1MaFZxVUp1Si9ieHdxVUNEbUV6Ymk0UlNDelFZdGl3T2t3ZDZ3MGt1c2dwVkFWTmxaTFN2SERNMnA5WFlJczdQVllyQ0NzNC9xZjRZckJLMVVpTnZjc1hheDhOUXFUWGkwYzh2b2x4andPaFBFckR0aFNpY21Oc0pzMzlPeDhvOU9UZDhOZWc5SDhYamFFcnRyUUFBWU9LdG52aHlZcGpOYzlVL3BJbW9ZVGpKSWlJaWFqdFlzVUsxZVc5SE5tNEtVc0pSSm9KVUxGZ3RnbkZYaW5GSGUyZk0vREVOM3g0cHVPYlhPWlphZ2FtRHZQSGM3ZDVZdmlzSFNwa0lteWUzd3hjSDgvRENwa3RXVlkweXNXQmVRZHZSVDRFSGVycGo1bzlwdFpibzY0M0FKMy9uMmp6MzNFQnZMQndUaUNNWHk3Rml0L1dtVllCcHRXcS9DQ2ZzanJWdVUwQlVFd2FyUksySWkwS0VlMjl5dzVUYnZURWcwZ24vSkpYam9jK1NrRkpnK3ZZdlBrZU4zZ3Rqc0c1aUdKYU9DOGFzNGY1WWZ6Z1BQeHd2eEpuMFNsUnFqVmc0T2hCUDlmZXE4VFVFVTR0Vi9HOWtJR1lOcjMzam5lZzN6NkJFWlpuYzN0ck9DVjVPZGYrbnAydWc5UTZWRDkvc2dWQlBHZTd0NmdvQUtDelh3VUVxNEtYQnZsYlgrcnVhTmw1Nm9KYzd1bFI3VnBsS2o1VjdiWC9nRXJVVm5HUlJsZFFDRFk2bjF2MkZGelYvbzd2YmJ0RkRSTVNLRmJyYXBQNWU4SGErTWllTHpWSkJaekJpeGwybWVWV0lod3dpQVpnMTNBOEFzT1ZZSWNRaXdmd3pBQlJYNnZIcFZTR21XQVNVcmVoaC9sa2tYSGs5THljSlBud2dDSS9mNm9tZlR4Ymh0Ui9Tb05VYjhYZGNLVlpQQ0VYZmNDYzh1RG9SU1hscXZEODJDQlVhQTBaMWQ4T0ZMQldjNUNKc2VTNENhWVVhck5uWDhEbGNpSWNNSHo0UWhBZDZ1ZU5NZWlYdSt6akJ2TGhvN1dPaHlDM1RvVXlsaDFnazRJRmU3bkJYaXZIbG9md0d2dzYxWFF4V2lWcUI5OGNHNFk3Mnp1Z2VySVJZQkp6TFVPSEpkY240NnA5OHF4S0g0a285eG55YWlQNFJqcGd6d2grdkQvUEQ2OFA4b0RjQUgrekl3dFl6eFVndHFMME1vNzVVTm5aa1hIeC9ZSTFsRjFlVGlBV3JZNE03T0dQU0FDL285RVpzUGxhSTg1a3FlRGlLTVhlRTdZQzNYRzNBQXozZHJZNW5sMmdackJLQmt5d3kyUjFiZ2lmWHA5aDdHTlFJakt1NTZweUlhc2FLRmFveWVhQTNPdm5Ydko5R2xacm1XUUNRVXFDeENGYjFCbUQ0aW5qenorR2VNbnoxVkRqdWJPK010WStId1VFcVlON1dUTHl6TmNPOFVkWTNSd3B3TnFNU3YwNk54RTlUSXRENTdYTjRwSThIUEowa3lDblZZZEVmbWRBYmpJak5VdUhkUHpKUjJzRGVwN2RGT21IM0s5RVFpd1NzUFpDSGw3Ky9oTEtybnRFOVdJbXVnUTZRU1FRWWphYjM5UHkzcWZpZG14OVRBekJZSldvRjRySlY2QmJrZ0hkK3o4RFcwOFU0Vm8rVlJ3Y1R5ekhpb3dUNHVVaHdWMGNYM05IQkJVdDJaaU9uVkljRENXVjEzdDlRdTJKTElaMXk3THBhRHp5OUlRWFBiREJOL3F1eTJmeHlQWnhlUEhIOUF5UnFvempKSWlJaWFqdFlzVUlBMEdlUjdmMDBydFdocEhKMGZ2dXN4VDRlQnhLQURmOFdRQ29XMEQwNEIrc081U0V1eDNxZmoxTnBsZWl6TUFZK0xsTG9qWURYakZOVzE0eGRsVmpyNjE4ZDZGNXRmMElacG45L0Nmdml5M0FtdmRMcWZPK0ZwcjhIQWFZVnQ5dzBtYTRGT3hVU3RRS2ZIY2pEME9YeG1MYzFzMTZoNnRXeVNuVFk4RzhCbmxxZmpKeFNYUk9OMEJTRU5zWUhsUkdvdGE4T0VUVmMxU1JMclF3MFQ3S09uVGhwNzJFUkVSRlJFNmlxV05FcXZNMFZLM0VKdFFkWFJMV3AwQmhxM0J4WnF6ZGk5cy9wTmtQVkt0bWxPcHZCWjJQNGVHOXVuYzl1ckxrcXRVMWNzVXBFUkVSc0MwQkVSRFZTYXpUWXZYY2Y0dUladmpXbHRQUU1WRlJVTFpKbzJxVUVyRmdoSW1vY0RGYUppSWdJQUNkWlJFUmtXMEpDRXQ1ZitoR1NVMUx0UFpTMlFhS0VVUkEzK2N1d0xRQVIwZlZqc0hvZGxESVJsTEw2ZFZNd0dvM0lMOWViZis3b3AwQ29wNnpCcjNrd29hekJEWnVKaUlqcWk1TXNJaUtxcnJTc0RHWGw1VEJDZ0Y3cURLTklhdThodFdvYVpRQzB5cG8zRFdwTTFTdFczcDYvR0IrK094L1JVYXhZSVNLcUR3YXJkUWh3bGNMRDBmcmJRcjBCbURUQUN6UHU4cTNYYzhyVkJvc05kcWJlNFlPcGc3d2JQSjRlNzV6SHliU202VDFDUkVRRXNDMEFFUkhaWmhBcmtOdGhNbFJ1N2UwOUZHcEVWMWVzbkl1SnhVdXZzV0tGaUtpK0dLelc0Zi91OWNma2dkWUJhSEdsSGpjdmpNSDJzOFhtWTEwREhiQmtYREErL0N2YjRqaFFjeVBrem0rZlE0V203aFdvajkvaWlYa2pBeG8yZUNJaW9tdkV0Z0JFUkVSdEJ5dFdpSWl1RFlQVk9zei9QUk9yL3M0RkFCeWQwd2xyRCtSaTFkKzUwQnVCK0J3MTRxL2EyYTV6Z0FNQVlPMkJQTVJtcWVyMS9OUUNEY3JxVWRwZlVONTB1N1VURVJIWlVuMlM5ZWE4aGZqODB4VUlEZ3EwOTlDSWlJaW9rYkZpaFlpbzRSaXMxaUd0U0l1MElxMzU1NndTbmJrVVh5a1Q0ZjRlYnVaejkvZDBSNlhHZ042aFN2UU9WVm84NSt0L0MyN01nSW1JR2tYVDdrUkxMWWRSSkFNdTk5TFRhclV3R05qbm00aUlxTFZpeFFvUlVjTXdXTDBPSGtveE5qd1ZEcTNlQ01OVkdjVGF4OFBNL3l3V0FJbFlxREZZdmJlcksxUzZ1Z09NbTRLVWRWNURSTlI0QkhzUGdKb0JlWEVDUEJPL2diejhFdHBIUitIdHVUTVJHaEpzNzJFUkVSRlJFMkpiQUNLaSttT3cyZ2dlV1hzUlc0NFgyanczZDRRLzNobFZjMi9VamMrMGE2cGhFUkVSWFRONWNRSzhFcjZDckNJRDdhT2pzSGorVzdpcFMyZDdENHVJaUlodUFMWUZJQ0txSHdhcmpXem55OUhZZHFZWVMzWm0xK3Q2dCtrblVhN1cxM25kODROOHNIdzhWd2tSRVZIVGsxVG13RFB4RzhncU11RHY1NHUzNTg1a3FFcEVSTlRHc0MwQUVWSGRSUFllUUd2VFBjZ0JJUjZ5ZWwrdk54aWhNNkRPUHdZRCt4MFNFVkhUa3hjbndDZm1VM1A1LzVMM0ZuQUNSVVJFMUVaVnRRVlFLd1BOYlFHT25UaHA3MkVSRVRVYkRGYUppSWdJd0pYeS82cFFkZkg4dHhpcUVoRVJ0WEZWYlFHMENtOXpXNEM0aEVSN0Q0dUlxRmxnSzRCR0poVUxVT3ZxdjJQeUU3ZDZRbDJQemF0dWpYQzZubUVSRVJIVml1WC9SRVJFVkJPMkJTQWlzbzNCYWlPU2lRVTRLOFFvS0srN1oycVZ4ZmNIMWVzNnFaZzdkQk1SVWRPUUZ5ZkFNL0ViODBwVlRwU0lpSWlvdXFxMkFONnhuNW5iQW55dzZIL28xYU83dllkR1JHUTNERllieU0xQmpOSGQzWEJIZTJkc1BWMXNjYTVyb0FNRUFZak5VdFg3ZVg2dm5VS1p1dTRWcnRNR2VlT2poME1hUEY0aUlxTGFWSlgveXlveXpPWC9YS2xLVkQ4U2tha1hmbTI4bkNTUWlnVmtGbXR2ektDSWlKcFFWVnNBNy9oMTVyWUFTeFl2UUhSa2hMMkhSa1JrRnd4VzZ4RGlJY09BU0NmMGozQ0NTQUJlR3V5RGx3YjdvRlJsd0lHRU1vdHJIKzdqQVFDNFZLaXh4MUNKaUlnYWhPWC9kQ04xOUZOZzFZUlFhSFFHalBrMHNWNWZMUHU1U0NBUlhYdlZUbUdGSHVXYW1sOUhKQUFPVWhFY1pDSTRTQVc0S01Ud2RaSEN6MVVLWDJjSi9GeWw4SE9Sd3RkRmlzTkpaWmkzTmROOHI2Tk1oT3dQdXVHaHo1S3c5VXh4amE4eGQ0US9JbjNrdUhkbHdqVy9EeUtpNW9SdEFleGpZajh2VE96blplOWhFRkUxREZicjhNa2pJYmlucXl0VVdpTjJYeWpGbnRnUzdJb3R4ZEdVY2pqSnhmaDRieTRTY2xUb0ZhTEV0RHQ4WURBQ2gyWjJ3SXJkT1Zpd0xSUC9KWmZqNDcyNTluNGIxRXd0R3grTVplT0Q3VDBNSW1xRFdQNVBONUtub3hoYnAwVWl6RXNPa1FCTUhlU0R4WDltMVhuZlA3TTZJdFJUZHMydis4TEdWS3k4NnZld29aMWNzRzVpR0J5a0lpaGxJc2drdFllMktxMFJoUlU2RkpUcjBUMVlhWEd1VjZnU2puSVI0ckt2VkNvcEpBSUdSRnIyeFEvMmtNSExTWUloSFZjSjRiTUFBQ0FBU1VSQlZKd3RqcCs0VklIOEJyU1BJaUpxVHFxM0JYaHoza0o4L3VrS0JBY0YybnRvUkVRM0ZJUFZPcnk3UFF0TGQyYmpZRUlaVk5VMm1TcXExR1BheGxRTTZlQ01UYyswUTE2WkRuZCtlQUhQM09hTjZZTjk4RlEvVDd6NWF3WmUzSlJhNC9OZnZOTUhtbnBzWHRVL2twdFhFUkZSNDJENVA5MUlIa294Zm44aENxR2Vjb3orSkFHanVybGgwWmhBWkpWb3NmNXdmcDMzLzM2bUdLditidGlYMUFxcENKc250N002cnBTSjRPOHF4YkpkT2JpWXAwYUZ4b0J5dFFIbGFyM3BuelVHbEtyMEtLelFvNkJjaDBwdHpiK2pEZTdnZ3B4U0hlSnkxT1pqZnE1Uy9QVnlOTklLdGRBYlRQZDZPRW9nRVFGckh3OHpYeGZpSWNPSWorS3gvVnhKZzk0WFVmTlE5OXlGMmdhalNBYUlwQUFBclZZTGc2SCttemdURWJVV0RGYnJVTDNjLzJyaG5qSzhkVjhBSHIvRkU4bjVHdHkzTWg1eE9XcTg5a01hdmp5VWgwOGVDY1VuajRSZzRxMmVlTzZiRkp5NFZHbjFqTmwzKzlkckhOeThpb2lJR2dQTC8rbEdDbmFYNHMrWG90SGVUNEZKNjVQeDIrbGkvSDZtR000S01iNThJZ3dCcmxJczJsNzd5dFhrZkUydHBmYTJPTWxGdFo3Ly9FQXV6bWJVdnllK0xTTzZ1c0pSSnNMUjJSM054eDc3NGlJQTRPYUY1NUZWb2dNQUxCc1hiTlVLb0dnWk4zcWhsb3p6RXJKZCtSSWF3a284SW1wN0dLeGVBd0hBeG1mYTRjRmU3akFZakZpMUx4ZXpmMHBIVWVXVmNxN3ptU3JjOGVFRnZEVFlCNHZHQkdIajArM1FaZDQ1cXcwT3VIa1ZFUkhkS0N6L3B4dHAyT1d5ZTNkSENTWjhmaEViL3lzQUFCaU13SVF2THNJSVlPR1lRSFFKZE1DMGpha29yS2k1TEw2RG53SzNoRHZXNjNVemlyVTRsRmp6RitPTm9hT2ZBcjFEbGZqeVVENVNDelRvN0svQVBWMWRvYnU4U25WSVJ4Y1VYWDQvNFY0eStEaExjVzlYVi9QOTE5TTNsb2pJM2xqNVFrUjBCWVBWYTJBRThOT0pRcVFYYXZESjM3bEl6RlhYZU4yeVhUbjQ4MXdKWkJMQklsU2R0akVWMHpiVzNDS2d1cFY3Y3kxNmhCRVJOUldSWGdXditIVXdpQlgySGtxcnBuS05RbUhZV0JqRjhodnlldkxpZUhnbGJPQWtpSnFjVWliQ3d0R0JlUEZPSDJRV2F6RjR5UVVjVEN5M3VFYXJOK0toejVKd05Oa1g3OTRmaE1FZFhERDl1MVJzT2xwbzg1bERPampYK3d2bVhiR2xHUDFKN1J0RjlZOXdRcEI3dzNxM0hrZ29NMzhaL3Z3Z2IyU1g2REQ1NnhSbzlVYXNtUkNLYldlTG9kV2JndFczN2cwd3R3THdjWkZDSmhid3dRTkI1bWM1eUdwZlVVdEUxRnl4OG9XSXlCS0QxV3YwM2RGQ2ZGZkRMLy9WeFdSZFg2a1pFZEdOb0ZBb0lKVktJY0FJcVlwZjVEUTFpVG9mNVY1OW9IYU5iUHJYcXN5QlorSzNuQVJSa3hJQVRPanJnWVZqZ2hEa0xrV0Z4b0JWKzNMUk5WQ0pyb0ZLbS9lVXFRM1ljcndRWTN1NFllTXo3VEI3UkNVV2I4L0NkMGNMTEw2UWJ1Z1h6SFcxQWxnMUliVGV6NnJTZGQ0NW5NMVF3ZGRaZ21kdTg4Ymk3Vm1ZZkpzWGpxZFdZR3hQZDB6NUpnVTVwVG84dURvSnY1MHVndnB5RDMxYnJRQkczdVNLRTZrVkRSNERFWkU5c2ZLRmlNZ2FnMVVpSWdJQVJFZEdZUHJVNTVDUldmZE8zWFR0MHRJejhNZU92MUNxTmtJdzZwcjg5YXdtUVhNNENhS21zV2hNSUdZTzkwTnFnUVlUUHIrSU9TUDhNWE9ZWDczdW5meDFDZ0xjWkhoOW1CL2VHeHVFYldlTGEyME5jTDFHcklpSElBajQvWVZJelBveEhUOGNyL25MOHArbVJDRGNTNDdVQWcwQUlMZE1oOTlPRldIWnJteWNtTnNKUzNkbTQ3RXZMa0t0TXlEbmcyNVc5OHNrQWtTQ2dMSVZQYXpPcmQ2WGl4bGIwaHJ2alJFUk5SR1cveE1SMmNaZ2xZaUlBQUJLcFFNZXZIK1V2WWZSNnYxejVDaitQbkFRcGVvS05QVUdJSndFMFkzMC9vNHM1Slhwc0hKUERsUTZJNzQ1VXREZ1o2elpuNHNBVjJtTm9lcXBOenNod3J2bTloazk1NTlIWEk3dEZrM0FsZDZtU1hscVhNaFc0MEtXQ3ZmZDVJckZmOXIrUXFsWGlCSmRBaDN3OGQ1Y2xLaE1TMmdOUm1EY21pVHp2dWg2Z3hIYnpoYkQxVUZjWnd1QzZpNFZhaHAwUFJHUlBiRDhuNGlvWmd4V2lZaUlXaUZPZ3VoR3l5L1g0NE8vc3EvckdUbWxPdVNVMXJ5UzIxRXV3dUdrTXZ4d3ZNamllTFN2SEM4UDhZV29qazJoWEJTbUZnSEZsemNjL2VUdlhDd2ZINHk3T3JyZ3I1Z1NxK3ZmdlQ4UUtxMFJIK3l3REY2TlZsZWFudmwzZkJsNmhkaHVlMUJkWXE0YXVXVk52MnFkaU9oNnNQeWZpS2gyREZhSmlJaGFHVTZDeU42U0YzYUZsMVBEZnMxOC9ZYzBmUEozM1gxVVQ2VlZZdFUreStzR1JUdmo1U0crZGQ3cjRpQUdjQ1ZZWGIwdkY2L2U1WXVsNDRMUmE4RjVjMTlVQUhpa2p3ZUdkSFRCZ20yWlNNNnYzOHBTVDBjeERzL3FBSTNPYUROOHJTS1hDSGhtUXdyV0hzaXIxM09KaU95QmxTOUVSSFZqc0VwRVJOU0tjQkpFellHVFhJUlRhWlhZZkt6dWRnQ09NaEhtanc2RVROSzByVEVBSU5oZGhncU5BWlZhVSt5cDFoa3hkV01xZnAwYWlXWGpnakhsMjFRQVFDZC9CVlpQQ01YcHRFb3MySmJaNE5mcC8xNHNqcWFZTnFmcUgrRUlaNFVZMjg5ZFdSR2I5YjUxTDFZaW91YUVsUzlFUlBYRFlKV0lpS2lWNENTSW1wTXo2UlZZdGl1bnp1dThuQ1NZUHpxdzNzLzFkcEtnZTVDRHhiRkluNXI3cmw2dFI0Z1NKeTlWV2h6NzdYUXhWdTdKd2JRN2ZIQ3BVSVBOeHdxeFkzbzA5QVlqSGx5ZGFBNWhyOVZUL2IzZzZ5SzFDRmFKaUpvelZyNFFFZFVmZzFVaUlxSldnSk1nYWlzZXY5VVRqOS9xMmVEN3hBTFFQVmlKYi83TnR6bzMvYnRMOEhXUllzSG9RTXdjNWdkQkVEQjBXVnl0RzJGZHpjMUJqTmVIK1dIRmJ1c2VzeEhlQ2x6SVZqVjR2RVJFOXNES0Z5S2lobUd3U2tSRTFNSnhFa1J0eVZlSDg3RjBwKzFOc2k3bTFSeUVEdS9pQ25lbEdIc3VsRnFkazRnRkpGd09VVjBjeElqSlZFRm5xTjlLVlU4bkNYYS9FZzFuaGRncVdPMFc1SUQrRVk1UVNBVjBEM0xBeWJUS0dwNUNSR1Ivckh3aEltbzRCcXRFUkVRdEdDZEIxSlowZXVzY0RFWWpkSWJhcjVOZjd0ZDZkVFE2cWI4WDhzcDAySHE2Mkh4TUlnSWV1OFVUYzBmNG81MjNISHN2bE9MbmswV1lOeklBUjk3b2lLMW5pdkhSN2h6c2ppMkIza2JPNnVFb3dadjNCQ0FwVDQyaHkrS1FYYUtEOTR4VEtLclFZVVFYVjZ4L01neEhraXRnTUJweGZHNG5iRDVXaURkL1NVZW50ODZpWEZQSG15QWl1b0ZZK1VKRWRHMFlyQklSRWJWUW5BUlJjL2JzYmQ1NGVvQjNvejVUWXl2ZEJIQkx1Q09ldTkwYnhaVjZxSFZHOUFwUkFnQ1M4elVBZ01FZG5ER21oeHZlMzVFTmpkNklia0VPR05mYkEwLzI4NFMvcXhRNXBUbzg5M1VLMXV6UGd4SEE1bU9GbURjeUFCTnY5Y1I5TjdraXIweUg3ZWRLOEU5U0diNyt0d0RGbFhyYzNka0Z6Z29SVHFSV1lOanllT1NXNmVEakxNR0lMcTU0ZW9BWCtrYzZZZk94UWp5NUxobmxHZ01lN09XT3hmY0g0ZHpibmZIRm9Yek0reTBER2NYYVJ2MzdJV3BxSXIwS1h2SHJZQkFyN0QyVVZrM2xHb1hDc0xFd2l1dlhQL3A2eVl2ajRaV3dnWlV2UkVUWGdNRXFFUkZSQzhUeWYycnU5bHdveFplSDh1cTh6a2t1eHFlUGhselhheFZXNkhCTHVDUGtVaEVrSWdGbGFqMCsvQ3NiMjg2WVZxZU82KzJCOUNJdDV2K2VnVGVHKzJIaEdOTm1XY241R3J5NkpRMnI5K1dpVEgxbEJXbEdzUmJQYkVqQmdtMlplSDZRRDU2NDFSTVQrbm9neEVPR1QvL09OYisvTmZ2ek1PdkhOQlJXNkRHdWx6czJQZE1PZ2dBY1Rpckh2U3NUOFB1Wks2dGpOeDhyeEcrbmlqQnp1QjltRGZmSHdDZ25kSDc3SE9yWmNZRElyaFFLQmFSU0tRUVlJVlhsMm5zNHJaNUVuWTl5cno1UXUwWTIvV3RWNXNBejhWdFd2aEFSWFNNR3EwUkVSQzBNeS8rcHVRdWNlUnA2UTkwbCsxVlc3Yk1kMUlUTlBsT3YreTlrcTlIaHJYTTFubi81KzB0WWR5Z1BKU29EbHV6TWhvdURHRHZPbCtEdnVOSmFnODNrZkExZS95RU5iL3lZaHR1am5SR1hyVEpmcjlJWk1mbnJGUE8xUDU0b3hJek5sL0RIdVJMRVp0bmVyRXFsTTJMZTFreDhkVGdmUGk1U2hxclVZa1JIUm1ENjFPZVFrWmxsNzZHMGFtbnBHZmhqeDE4b1ZSc2hHSFZOL25wV2xTOXpXUGxDUk5SUURGYUppSWhhRUpiL1UwdWcxald2eExCQ1k4RGhwSElBcHJHOThWTjZnKzdYRzRIZE5qYTl1cHJPQUN6ZGxWT3Y1MTNNMStEaTVUWUZSQzJCVXVtQUIrOGZaZTlodEhyL0hEbUt2dzhjUkttNkFvRFFwSy9GeWhjaW9zYkJZSldJaUtpRjRDU0lpSWlJcmhjclg0aUlHZytEVlNJaW9oYUFreUFpSWlLNlhxeDhJU0pxWEF4V2llemdUSG9sRW5QVjloNEdYYWZSM2Qzc1BRUnFJemdKSWlJaW91dkZ5cGVXTGJWQWcrT3BGZlllQmpVQ3ppTmJGd2FyUkhidytZRThMTjlkdno1czFId1pWelBZb3FiSFNSQVJFUkZkTDFhK3RIeTdZMHZ3NVBxVXVpK2taby96eU5hRndTb1JFVkV6eFVrUUVSRVJYUzlXdmhBUk5SMEdxMFJFUk0wUUowRkVSRVIwdlZqNVFrVFV0QmlzRWhFUk5UT2NCQkVSRWRIMVl1VUxFVkhURTlsN0FFVFVmSWtGSU1CVjJpVFBsb29GaEhySUduUlBpSWNNODBjRndNL0YranVoMGQzZDBDM0lBUUFnRVFHM1J6azF5amlKYmpST2dvaUlpT2g2eVlzVDRCUHpxYm55WmNsN0MxajVRa1RVQkJpc0VyVndubzVpaEhuS0xQNVVCWTl5aVFBbnVhaldQdzVTb2NabnYzQ25EMUlXZFVXZk1HV2pqL3ZnNngzdzUwdFJrRFRndjBJaEhqTE1HZUVQUHhmTHNOZlZRWXl2bmd6SC85MGJBQUNZZTA4QS9wd2VqV2dmZVdNT21hakpjUkpFUkVSRTE2dXE4cVhxOTRuRjg5L2k3eE5FUkUyRXJRQ0lXcmpGOXdkaDBnQXZpMk1IRThvdzRQMExXUDlrT01iM2RxLzEvcU1wRmJoNVlZelY4V2dmT2Y0M01oQXBCUnI0T0V0eGIxZlhXcDlUb1RGZzk0VlM4OC90dkdTUTFaS2FiajlYakRmdjhjZHJRLzN3MDhtaUdxOVRhdzI0bUsrcDliV25EdktHczBLRTkvN01BZ0NzK2pzSE0rN3l4ZW9Kb2JoalNWeXQ5eEkxRnl6L0p5SWlvdXZGeWhjaW9odUx3U3BSSzNBZ29Rd1BmNVlFQUZoMGZ4RENQYStVMk1ka3F2RGlwbFNiOS8zZnZRRlFhUTFXeDUzbEl2ejBmQ1NjRlNMSUpESnNlcVpkamE4dEVnQUhtUWpKK1JxRXp6NWpQcjVqZWpRaXZPdGVNYnB3VENBV2pnbXM4Znk1REJXNnpEdFg0M2szQnpGZUhlcUhmZkZsK1BkaU9RQWdxMFNIZC8vSVJNOVFSemhJQlZScWpYV09nOGllT0FraUlpS2k2OFdOTDRtSWJqd0dxMFN0Z0ZwblJGcVJGZ0JRcnRaYm5DdFI2YkV6dHRUV2JYaG5sSUNVQXAzRk1TZTVDSCs4R0lWZ2R4bk9wbGRDTEJJd2ZFVThVZ3VzVjQyR2VKaEMxNzdoam5qemwzU0xjL2V0VElCY2NxWE5nRlFzWU00SWYydzVYb2l6NlpWV3ozcm1ObThjVFNuSGlkUUtpK09WV2dQNmhDblJ5ZDhCVWI0S0FNRElibTdvSHF6RXdjUXlQSE9iTjl5VlluZzdTYkIxV3FUNVByRklnTjVneE9iSkVaYXZzeUVGbWNWYW0zOGZSUGJBU1JBUkVSRmRMMWErRUJIWkI0TlZvalpDS2hiUU45d1IyU1ZhVkdvTUdOVGVHVGVIT1dMamZ3WG1hN3lkSlBobGFpUzZCanBnK1BJNHhHU3FzUGZWOWpnOHN3TWUvZndpOXNhWkFscXhBRHgyaXllV2pBc0dBTno3VVR6K09GZGk4WG94V1NxTG4xMFVJblFKZE1CTlFVcjBXUlNEdkxJcmdXNmZNQ1VtRC9SR1ZLd2NYeDdLdHhyNzR2c0RNWFdRRDBTWGM5cFp3LzFnTUFLZi9KMkw2WU45a0ZlbXc1SGtjdlAxZmk1U0RPdnNncTJuaTVGZmJoa2M2dzFjdlVyMkpRaFh2bkNRbHlUQUtmZGZUb0tJaUlqb21ySHloWWpJZmhpc0VyVUNyZzVpREloMEFnQ3JqWjJxNlBSR2JIOHhDbzd5SzMxUDk4V1hZYzIrWEFDbTRIWHZxKzNoNlNqQjRDVVhjQ1RadEhMMDlnOHU0Tk5IUTdGblJqUzJIQ3ZFMWpQRm1Ebk1EeDM5RmZqcFJCR21iVXhGUmcwclFCMmtBaHpsWXZQUFU3NUp4VmRQaHFGWGlCTEhMcTlNbFlpQTlVK0c0MUtoQnM5L213b3ZweXYvV1NxdTFFT3JOMkxtaittWStXTTZCa1E2WWY5cjdkRnZjU3pPcEZkaTMyc2RJQlVMU014VlkrSzZaUE45ZzZLZE1heXpDK1p0emNEUkZNc1ZzRVQyWmpTYXduMlJYZ1czUzFzaE1taE5rNkE1bkFRUkVSRlJ3N0R5aFlqSXZoaXNFclVDUFlLVjJQNWlGQUJBTGhITXZVYXZaZ1F3NEwxWXVDa2xrSWlBekdJdHptVmVXVldxMVJzeGFYMHlNb3UxU0xtcTdMK3dRbyszZmsxSHVLY01EL1J5eHdPOVRKdGhmWDRnRDNOK1RrZDJxYTc2UzVtOU5OZ1hpMnowVDkzK1VwVE42K1BuZDdINCtlNFY4ZGhlYlNWc2xUa2ovTkV2d2hHbEt1c2VzVVF0Z1FBakJJT1dreUFpSWlLNkppei9KeUt5UHdhclJLM0EzcmhTREZrYUJ3Qlk5V2dJdWdRNG1NKzVLTVFZRk8xc2NiM09BSGc3U3pISVdRcU56b0JEU2FZZzlwL0xnYXhTSmtMZmNFY003ZVNDRVYxY2NWT1FBNG9xOVBob2R3NU9YS3JBNUlIZW1EVEFDNU1HZUNFaFI0My9rc3NSbTZWQ1FxNGFtY1ZheEdlcnpEMWZLelVHREYwZWIzNXRieWNKdkowbE9IODUxQlVKd09qdWJ2anhSSkg1bWtBM2FhMGJaZ0hBcWJSS2JENVdDSkZnQ3BhZkh1QmxQdGYrY2kvV1VaZDdzVlpKeUZHYjJ4a1FOUWVjQkJFUkVkRzFZUGsvRVZIendHQ1ZxSlhyNksvQXJsZWlJUklBZmJYRm5TSUJ5QzdSd3YvMTA3aXp2VE1lN2V1QjdzRkszQlRvQUlsWVFFRzVIdHZQRldQRjdoeG9kQWJzdVZDS3RDSXR2anlVank0QkNqell5d01qdXJwaVhHOFBpSzkwR01CZFMrUE13YXJCQ0J4SUtBTUF0UE9TNGNzbndxQTNHTkZsM2pub0RNQ3dUaTU0ZVlndnVnUTQ0S24xeVVncjBpTFNXMTduKzRyUFVXSHV6K2xZT0NZUVFlNHl2SDFmZ1BsYzFhWlp6dzcwaGxaL3BhZnFqOGNMR2F5UzNmbjYrTURYMnhzS3VaeVRJR29XSnZiendzUitYblZmU0VSRXpRTEwvNG1JbWc4R3EwU3QzTDhYeXpIbG14UWNuOXNKUGVlZngrbjBTdk81d3pNN29FU2xCd0JrRkd0eGU3UXpqcWRXWU9PUkF1eU5LOFh4MUFvWWpLYndjL3RMVWJoenlaWEE5R3lHQ21jek12RFdieGx3bG92UUo5d1JYUU1kSUJFSjJCbHJIVjRPakhMQzVza1JLS3JRNDk2VkNkQmREbm4vUEYrQ0VTdmlzZTdKY0p4NXF6T2UvVG9GSjFJdCs2SUtBRHI0S1RDc2t3c0FZTStNOW5CVGl2SEdUK2tBZ0JPWEtuREx1N0htNndkRk8yUFBqR2pjODFFOGU2eFNzeE1lRm9LbDd5MkEzbUJBKzZoSWV3K0hpSWlJV2hDVy94TVJOUzhNVm9sYUFSZUZHTGVFT3dJQWZKeXRONjg2blZhSm9nbzl4dlowTndlckVkNXkzTkxPRVZPL1RRVUF4R2FwRURuM0xBWkZPME1pQXR3Y3hMaXp2YW1Gd0owZFRQOGI2aUhEa0E3T1ZzOEhnS0pLUFpidHlyRjU3cFVodm5odmJCQXVaS3N3NzdjTWhIbktFT1lwTTUvWDZvMllzZmtTNW96d3gvZlB0c1BNSDlJczdsLzdlQ2llNm45bE5kV1c0NFhZZkt3USsrTkxzZUdwOEhyOUhSRTFKNUVSdGJlNklDSWlJcXFPNWY5RVJNMFBnMVdpVnFCbmlCSTdYNDRHWUh2ektyMFIySHlzRU9ON3UyUGUxZ3dZak1Day9sNG9WeHZ3elpFQ2kydTNUb3VFbzF3RVc3NmNHRmJqR0hiR2xPQ3VaZkUyejZtMEJueTBKd2NuTDFYZ3UyZmJvVnh0MlpOQUVFeDlYVWQrbklCSWJ6bitPRmVDeFdPRHpPZC9QVldNUFJkS1VhNDI0TWNwRWZoNFR3NU9wbDFaZWV2cEtNRkR2ZDNOUDNlNjNHTjJhQ2NYaTdZQ3lma2FjeDlaSWlJaUlxS1dndVgvUkVUTkU0TlZvaFpPS1JQaHozUEZ1R2RsQWdEcnphdXFmTFFuQjA4UDhNS1UyNzJ4NDN3SlhybkxGMHYreWtaeHBkN2l1blp6emtBa1dONjcvN1VPeUN6V1l0eWFSSnRqMlAxS2V4UlY2RzJlQTRCUC9zNEZBRXpvNndFQWNKdCt3dHdLQUFEOFhDVElmTDhidEhvamx1N0tzZXF4K3NzcDA4WldBeUtkYkQ2L25iY2NheCsvRXZxS0w3K0J1U1A4WWJqU1loV2IvaXRnc0VwRVJFUkVMUXJMLzZtcCtEcExvSlNKY0RGZlkzV3VuWmNNRlJvRHNrcDBEWHFtczF3RVh4Y3BFbkxWalRYTTY5YlJUd0dSQUp5N3ZJRnlUZHI3eXVIdExEWHZFVUpVSHd4V2lWbzRkMGNKU2xVMWg1cFZ6cVJYNHF0LzhqRi9WQ0FlNmVPSnJHSXRGdjJSYVhWZFRxbmxCK2VEdmR3UjZTUEh3ajh5YS94UWRWZUtVVkJMc05yVS9rc3V0OWxqZGVBSEY5aGpsWWlJaUloYUxKYi9VMU42ODk0QURJcDJScGQ1NTZ6TzdYcWxQWGJIbG1EU1Z5a05ldVo3WTRQdytLMmVpSnA3RmhuRjJzWWE2blZaTkNZUUNxa0l3MWZZcnJDc01uV1FEKzd2Nlk1YkZzVmc4K1FJdlA1REd2WXpaS1U2TUZnbGF1SGEreXF3K1ZoQjNSY0NlUDJITkl6djdZRitFWTRZdHlZSnBkVks4cXZyR2FMRVo0K0Y0bGhLQlRiOGsyL3pHZ0dBbDVNRU9TWDEvOUI4cEk4bkRNWXJTMGxkSGNUMXZwZUlpSWlJcUMxZytUL1prMVFzV0ZULzFjZkltMXd4ZWFBM1Z1N0pRVWF4RnE0T1lxUXZ2cW5PKzA2blY2TGY0aXNMWlk2ODBSR2QvQlVOSGJMWjh0MDVtUE56ZW9QdnEzcS8yYVU2bkVxcndPNVhvdkhFdW1SOGU2Uis4MjFxbXhpc0VyVmdZWjR5aEh2SmNLd2VxekpEUEdUNC90bDIwQm1NU0N2VVljMkVVRWhFQWpiK1ovMGhJUUI0cXI4WGxvMFBSbEdGSGcrc1RyUW8zYjlhMTBBSFNNUUNFaHRRNnZGLzkvcGJIVXZNVlp0N3J6b3JURDFlOWJYbnZtWmlrUUMzcThKWnA4czlZcDNrWW92akFGQ3Ewa1Bmd0Y4UWlJaUlpSWlhbWlCYzZjY2xMMG1BVSs2L0xQOG51NUdJQk9nYmtLeDI5bGRndzFQaE9IR3BBak4vTkcxR3JOSWE4TzcyckRydnphcTJTRWNwRTZGVXBjZjZ3N1lYOTlUbDREV3VNcTFhL0tQVkcvSGNONm1JelZKWjdWOUNWQjJEVmFJV2JGSi9MNVNwRGRoMnRoajNkSFZGbVVxUG04TWNMY3I1cFdJQjgrNEx3S3REZlpGYW9FSGZSVEhJS05KaXpXT2grUGJwY0x3OHhCZkxkMlhqdTZNRkVBa0N4dlJ3dyt2RC9OQXpSSW1EQ1dVWS8xa1Mwb3RNSDNUOTJqbmlnVjd1S0NqWG8xeXRoMElxd3FRQlhxalFHTERqZkVtZDR5MVZHWkNZcTBiN044OWFoWnUzdG5ORUozOEg5SXR3d3RpZXBvMm9MdWFad3RxKzRZNjRQY29KdDBVNUF3QktxclUrNkIycVJPR3k3bGF2dDJkR3ROV3hXOStOWlo5VklpSWlJbXAyakpkREhaRmVCYmRMV3lFeWFFM2wvM05ZL2srTngxRW13c3REZkFHWTVsSGV6aExNSFdGYStQTDF2L21ZME5jVGdHbXhTL2RncGZsY2xhd1NMZFlleUxNNEZ1VWp4ODZYbzFHcE5XTE1wNG1vMUpyK3Y2eldHVEYvbTNYN3VmcElMOUppMWsrbVZhZnRmZVc0a0YzelFwNTJYakk4MnRjVDcyN1BncmFPVlRSZEF4MXdlR1lIbStka0VnRVNrWUN5RlQzTXgrYVBDc1RhQTNtWS92MmxhM2dYMUJZd1dDVnF3WFFHSXhadXkwU1oyb0RWRTBJUjZDWkZVWVVlYi8yYVliNUdxemVpYzRBQ2kvN0l3dnM3c3FEV21UNW94cTFKd3FCb1ovemZ2ZjY0czRNenZqOVdpSk52ZGtKSGZ3V1NjdFdZdEQ0Wlh4N0t4OVVmU3dZak1PME9IMGpGcG0vVGRYb2p6bVdxTU9iVHhIcjF6L25sVkpGNUk2cnFYaDNxaC90N3VBRUFpaXIwbVA5N3BybmhlYWlIREl2SEJzRm9CSDQ4VVlTa1BNdm02bWZTSy9INEZ4ZnI5WGNXbDlOOG1xZ1RFUkVSRVZVbndBakJvR1g1UHpVSnBVeUU1MjczQmdDNE9ZZ2hsd2ptbnc4a2xHSHVQYVlnVlM0UjBEdlVFZDJEbGVaN3BXSUJKMUlyTElMVlBtRksvRFl0Q2xLeGdFRWZYRUJxZ1FaVEIzbmpxOFA1ZGJhZXE0L1hoL3BpL3VoQVBMc2hCZXRzckdDVlN3UnNuaHlCN3NGSzdMbFFXdWZHVSttRkdremJtR3J6M01odWJoalMwUVV2YnJJOGZ5Rzc5azJ2cUcxanNFclVnczNiZXVYYnY2Q1pweUVXWUxFUzlLSFBrbXE5ZjI5Y0tmWXVLVFgvL05UNlpMZ3B4ZmpyZkluTmN2bC9McFpEOXZ4eGlBUkFKaGFnMFJ0cjdidno5VC81K0R1dXRPWUxyakoyVlNJQVV4dUM2by84NFhnaG5GODhBWlhXWU5XUzRJSFZ0YjlISWlJaUlxS1dodVgvMUZSeXkzUUltbmthQUxEeTRSQ3J6YXNVVTQ4REFDcFg5c1NTbmRrV3ZVcTNUb3VFdDVObGpQVGluYjRRQ2NEUVpYRTRuVjZKTWQzZHNQTGhFT2owUnF6ZWI3bXk5VnFzMnBlTEVWM2Q4T1hFTUVUN0tqRG41M1NMK2VMeThjSG9HYUxFekIvU3JFTFY0M002d3NWQkREOFhLUVFCU0pqZkJYSFpLb3o0S01IbWEvazRTekM0ZzdQTkFKZW9KZ3hXaVZxUjYrMGRXdDhTZVlNUlVPbnFmckcwSWkzU2locTJFNlN0cCtxTlFGa2pmTnRKUkVSRVJOUmMrZnI0d05mYkd3cTVIRy9QWmZrLzJZOUlBQlJTQVdYVldyQVpqZFp6em5sYk0vQy9yUm1JeTFIRFJTSENzdkhCT0pWV2lYV0g4K0hsVlAvSVNXOHdvckJDYjNXOFJHWEFzT1Z4MlBoME83eHh0eCtDUFdSNGFuMHl0SG9qWHJqREI1TUhlbVBUZndWNGIwZTIxYjBIRXNxZ2xJa3dwS01MeENJQmV5K1VJcjFJaXg3QkR2QjBsRmhkVzZFeFFDa1RtWS81dVVoUXBqWndMa3ExWXJCS1JFUkVSRVJFWkdmaFlTRlkrdDRDNkEwR3RJK0t0UGR3cUkwU0NUQnZBRng5YndzallMV2hWZnhWcmRZK2ZUUVV3ZTR5UFB4WkxLSjg1RGp6VnYyL0hFakoxeUJzOWhtYjU5UTZJeDVjblloUEh3M0ZNN2Q1d2M5RmdpOE81bVBwdUdEc2p5L0R4SFhKTnU5NzhUdFRYOVNmcDBSQUlSWGg2UTBwQUlDZEwwZGpZSlFUTkRvalJBTGdJQk1oZlBZWmxLb05rSWdGT0VnRlZHcU5tRDhxRUhkMmNFSGszRE8xVm1wUzI4WmdsWWlJaUlpSWlLZ1ppSXhvWis4aFVCc2pGZ0g5SXh4eFc1UXpFblBWZVB1K0FDejV5N1Q2TTdQYVBocEdveEg2R2hadlBqZlFHNC8wOGNET21CSWNTaXFIcTRNWWo5V3dEOGF3enE2WTBOY0RjMzVPUjJxQmFmK011bGFGNm8zQXMxK25JS2RVaXprai9ER2tvd3RpTWxVWTlVbUNlUitSaGxpelB3L1ROcWFpZTVBRFRyelpDUUJRVUc3YUJOcE5LWUZFcGNmNG16MndmRmMyUTFXcUZZTlZJaUlpSWlJaUlxSTJRQ0lDZW9VNjR2WW9Kd3pwNEl6MmZnb2NlTDBEaWl2MUdMRWlIaEtSZ0xXUGh3SUFNcXExZGRNYlRPRnFkU082dUdMbHd5RUFnUExMQVdseHBSNWYvMXRnY3d4ZVRoSk02T3VCYldlS2NUS3Rza0hqM3hsVGlobDMrVUVoRlNBUkMzQldpRzIyRUxnV2VXV21ZTlhiU1lKeHZkd2hFd3RZdVNlblVaNU5yWmVvN2t1SWlJaUlpSWlJaUtpbDZ4NnN4RCt6T3VEZCs0TVE1QzVEUnBFV0E5Ky9BSzlYVHVKUVVqbTZ2M01PZjV3dEJnQ3NteGlHdnVHTzVuc05Oa0xWMGQzZDhPT1VDTVJtcVJvdDRLekp5SnYrbjczN2pvNnEydHM0L2t4TE1pbWtrd1JDcjlJRXhWNndvb0w0S29xOVlNR3I0dldxeUVVUlZGUVVSUkN4WGErZ0tDanFGVUZFVkpBbTJCR2w5eGJTSUwxT3lwVDNqeUVEdzB6S1lDQUJ2cCsxWElzNVo1ODllMWlZay9QTTNyOGRxVzhlNnFDc29rcTk4RTJtT2pRTjFvcmhuZFFwSVRqZ3Z1TEN6ZXFaYkZXbnhCRFBzZFE4OSt6WkRrMkROYkpma21iOG1xUE1RbnU5alIvSEo0SlZBSCtieWVDK01WbE1CcDl6b1VGR0pUWmhjandBQUFBQU5MU3QrOHAxOXdlNzFIekVHazM3T1VkNXBRNHQzMVlzKy82VitMWktsNExNUnUwcnNpdlNhdEtQLys2czUvK3ZtVXdHOStaVlJxUDNNOSt3U3hPME9iTk1GMHpZck5LS0k3ZkoweDFueFdyV2ZlMlVsbCtoODhadjFwTnowdlRJWjN2VUlpWkl5NGQzMXNuSjFvRDZZWERnWFFBQUlBQkpSRUZVdTZGM3RQNGMzVVdmRERsUWZpTTl2MUlWZHBkZUhKaXM4R0NqbnA2Ylh0OGZBOGNoZ2xVQWY5dEpTU0hLbW5DeStuUUk5emwzNzNseHloaC9zc3o4dEFFQUFBQ0FCbFZnYytpOW4zSjg2cWRXYVJwaDF2a2R3dlhKNzdrNitia05XclNwVUowVFErUndTWlVPbDBLRDNBOTJ6YU1zTWhxa2tiUFRkT0dFelo1bDlQVXQyR3pRbXplMTFMVEJyYlZsWDduT0c3OVp1L2ZYWloyMGFKK0dmNTZxK0FpekZqL2FTYjFiaGRiYVgyaVFVVmxGbFJyM2JhYXNRMWVwMCtoMStuUmxua3JLblhLNHBJMlpaZXJRTkZqanZzMVVhcjcvdnlQZ1lFd2pBeENRMkRDVEJ2U0k4anJXUE1vaVNlcmJOVkxKMFVGZTUwNXY3VjQ2Y3Z1WnNWNUZ2eDFPbDZaWFUzTUhBQUFBQUhEMFBkWTNVUmFUUVovOG5xdDlSWFpkL3RwV2hWamNzMVJMS3B5S3RKb2tTUzllMDF4dDRvSjEzdmpOUjJ3c3JXS0M5UGw5N2RTN1ZhaStYVitvbTk3ZG9YeWJkN21CVnhidWxjbG8wTGlCemZYOUl4M1Y4N2tOMnBWVDRUbHZORWpXSUtPNkpGbjErOGlUVkZicDlCcnp0cXh5alppVnFnNU5neFVhWkZUektJdHlTeHdhLzEybUpQZEVJWU9rZDVabkg3SFBpV01id1NxQWdMU01DZklVSnE5U3RScmtueGMybGVPUUxST3J5Z05NdnRIN21ySktKOEVxQUFBQUFEUVNKeVdHNk1FTDRyVmtjNUYrM2xFaVNYTEpYUjVBa25KTDdFcUtkRStxNlp4b1ZWcCtSWFZkMVF0YnBWTldpMUVURis3VnYyZWx5dUZiNGxXUzlOSjNtVElacGFZUkZrK29HaFprMUFkM3R0YUZuWm9vMG1yU2ltM0YrbjVqb1lMTkJvMjdwcms2Sm9Tb1kwS0kyc1c3NjdOdXpMREpaRFFvTnN3ZGs3V0lDZExXZmVXNnFITVRKVVZhQ0ZaUkxZSlZBQUg1YzQ5TjRRLzk2WFdzVzdNUXJYMjZxd2E4c1ZYZmJ5cnlPdmZ3eFUzMTZ2VXRGUFh3bjU2NlBRQUFBQUNBaG5Yd0ZobWhRVVo5ZkU5Ym1VMEdEZjg4MVcvN1hUa1ZDZzgycWt0U2lIb2tXL1hsWDNtSDliNHgrOFBMNm9KU1NUSVpEYXF3dTNUcHBDMnlWVGdWRVdLcXNjKzNsbVpKa3FLc0pqbWNMaFdWTzFWWTV0U0lMMUkxNTY5OFpSZmJaWkQwMVlQdGxWL3EwRys3U2pUMXgyeHR5aXpUdnNKS2ZYNWZPMTNjdVlrR3ZiTmRyOS9VVXVPdlRkYlZiMjlYKy9oZ3JVb3BQYXpQaVJNRHdTcUF2MjN6M25KOXU3NVFEMTdZMUNkWW5iKzJRSmtGbFhJUXFnSUFBQUJBZ3dveEcvVFBpNXJLN25CcHdNbFIycGxkcmhDelFYT0h0bGZQRmxZOS9rV2EvcWdtU1B4K1k2RmNMbW41OE00S05odTBlSE9SMzNhSGV2S0tSUFZzRWFyQ01vZU1Cb01HblJvdHU4T2xsTnpxWjd6MmJHRlYzcVNlaC9VWnQyZVZxLzJvZGJycmcxMWV4MTJTcm54am05ZXhtRkNURmp6Y1VhZTNDZE05SCs3U3JEL3pGV0l4YXNiZGJmVDlJeDNWcTJXbzNsMmVkVmpqd0ltQllCVkFRRTVLRE5IdkkwL3lPUjRXYkZTbHc2WGl5YjM4WGpmbDl0WmVyNzlaVjZCQi85MXhSTVlJQUFBQUFQQlZabmRwNUJWSmlnbzFxYWpNcWNtTDk4a2FaRlJpRTR2ZVdwcWxsL2JYRnZWbjY3NXlQZnQxaGg2N05FSFRmc3J4bEF1b1RYaUlTUU5QaWZhVWtFdlByOVNZZWVrcU9LUmVhcFVuNTZRcE9yVG1HYW8xS1N6ejM2OC84UkZtQlpzTnV1NC8yelg3cjN4SjBrZS81U29xMUtUUi9adHA5WjVTZmJyeThHYm00c1JBc0FvZ0lCa0ZsWHB3Wm9ybnRkRWd2VEtvaGRidkxOSGJ5K3IrVGQ2ZXZDTmJqd2NBQUFBQTRDdjZrYjlrTk1ocmMrSHp4MjlTWG1udGdlUXpYNlhybWEvUy9aNUxIckhHNy9FblpxZnBpZGxwZFI3Zmw2dno2OXoyNzlxOHQxeW5qTjNvYy96TnBWbDZjeWt6VlZFN2dsVUFBY20zT1RUdDV4elA2MGN2U1ZCNHNGRjNmN2hMNjlMTEduQmtBQUFBQUlDNk9HVFBZZVhXSVZRRjRJdGdGY0JoNjlYQ3FyRlhOOWZreGZ1MExyMU0zWnRiOWZPSXpyVmU5L21xUEEyZXRxdldkZ0FBQUFBQUFJMFZ3U3FBdzlJMHdxelo5N2RYaU1XZ2RXazJTZEtlM0FyZDg2SC93TFJyTTZ1R1g1YW9Tb2RMMzI4c1BKcERCUUFBQUFBQXFIY0Vxd0FDRm1WMTc1d1lHKzc5SXlUZjV0QW5oeFQyRGpJWjlHUy9KUDM3c2tRdDJGQ29vVE5UYXR6OUVRQUFBQUFBNEZoZ2JPZ0JBRGkySkVkWjlNUHdUbW9mSDZ3Yi9ydWoxdmFQWHBxZ2tWY2s2cGFwT3pYZ3pXMkVxZ0FBQUFBQTRMakFqRlVBQWJuem5EaTFqZzNXZ0RlM2FlMytFZ0NTZEZxclVDMFoxc21udmNWa2tObGswTFRCclRWdGNHdlA4YkpLcCtLR3JUNHFZd1lBQUFBQUFLaHZCS3NBQWpMdTIwek4vak5QNjlMTEZIZFFLWUJkT1JWNmNHYUtUL3NCSjBlcGYvZEluM09PUTdlaEJBQUFBQUFBT0lZUXJBSUlTS1hEcFhYcFpUN0hzNHJ0bXZaempzL3g1T2dnWGRhbGlkOXpBQUFBQUFBQXh5cHFyQUk0b2t4R2libXBBQUFBQUFEZ2VNT01WUUQxNnNiZTBlcWNaRlZwdVVNdVNYZWNGYWUwUERhc0FnQUFBQUFBeHhlQ1ZRRDFxbTE4c1A3ZE4wRUdnMEdTbEZGUXFlR3pVaHQ0VkFBQUFBQUFBUFdMWUJYQVljc3V0c3Z3anorOGpyM3dUYVplK0NhemdVWUVBQUFBQUFCd2RGQmpGUUFBQUFBQUFBQUNSTEFLQUFBQUFBQUFBQUVpV0FVQUFBQUFBQUNBQUJHc0FnQUFBQUFBQUVDQUNGWUJBQUFBQUFBQUlFRG1oaDRBY0NLYWRFTUxUYnFoUlVNUEF3QUFBQUJ3REJoOGRwd0dueDNYME1NQWNBaUNWUUFBZ0JQWWltM0ZtcklpdTZHSGdYb3diWERyaGg0Q0FBREFDWVZnRlFBQTRBUzJiVitaUHZnNXA2R0hnWHBBc0FvQUFIQjBVV01WQUFBQUFBQUFBQUpFc0FvQUFBQUFBQUFBQVNKWUJRQUFBQUFBQUlBQUVhd0NBQUFBQUFBQVFJQUlWZ0VBQUFBQUFBQWdRQVNyQUFBQUFBQUFBQkFnZ2xVQUFBQUFBQUFBQ0JEQktnQUFBQUFBQUFBRWlHQVZBQUFBQUFBQUFBSkVzQW9BQUFBQUFBQUFBU0pZQlFBQUFBQUFBSUFBbVJ0NkFBQUFBQUFBQUtqZWltM0ZtcklpdTZHSGdYb3diWERyaGg0QzZoSEJLZ0FBQUFBQVFDTzJiVitaUHZnNXA2R0hnWHBBc0hwOG9SUUFBQUFBQUFBQUFBU0lZQlVBQUFBQUFBQUFBa1N3Q2dBQUFBQUFBQUFCSWxnRkFBREFFV2MyU3VIQlJoa04zc2ZEZzQyeW1BeitMNnBGcTVnZ3RZd0pxb2ZSdWZWb2J0VVpiY0xxclQ5Sk9xVmxxQzdxRkZHdmZRSUFBS0J4SUZnRkFBQkF2ZWplM0tvSjF5WExYMHg2NDJreEtwcmNTMTJTUWp6SG9xd21GVTN1cFdHWEpnVDhYcEZXazlZKzNWWHYzTnFxVHUyZjZwK2tUNGUwOVR1Mkt1T3ZTOWFyMTdlb3RTK3J4YUFiZTBmNy9OZXhhYkJQMjVldlRkYm45N1ZUcTNvTWdBRUFBTkE0bUJ0NkFNQ0phRzJhVGR1enlodDZHUGlicnU0WjFkQkRBSUJHNWJSV29YcjAwZ1NsRjFScXdzSzlmN3UvaUdDallzT3IvM1gxazk5ek5lUzhPRjEzU3JSVzdpN3gyeWF2MUtFQ20wTmxsVTVkM3p0YTY5T1Q5T3pYR1pJa2swR0tDREZKa2tLRGpMcWdZNFNlbUoybUtLdkpwNS9DTW9lY0x2ZWZZOFBNbWpta3JWYWxsTXBXNFpRa25kd2lWS08vVE5PV1JmdThycnR6Mms2dGZxcXJiam85UnVPK3pRejQ3d0FBQUFDTkY4RXEwQUNtcnNqV2E0djMxZDRRalpycm5WTWJlZ2dBMEtpODkxT08rdmVJMG92WE5OZnlyVVg2YlZmcDMrcnZsak5pOWZZdExXdHQ5NzkvdEszMjNPZ3YwL1g4L0F5Tlg3QlhmYnRHNnVrQnpmVEx6aEl0MkZDbzdzMnQrbk4wRjYvMkV3WWxhOEtnWko5KzJveGNxMTA1RmQ3am03cFRtekxMSkVrclI1N2t2djY2WlAzai9IaXZka0ZtZzBiMVM5S29ma2xleDY5K2E1dSszMVJVNitjREFBQkE0MFN3Q2dBQWdIcnp3RWU3ZFZHbmJ2cm83cmJxOHN4NmpSblFURjJTUXBRYzdWNEsvOW9OTFZWVTVwQWtUMjNWMjg2TTFabjdhNXVPbVpldVAvZll2UHE4L0xXdEtyQzVyK25aSWxUbnRnL1hHMHQ4djZEczI2V0ptamF4YU1Zdk9aNWplL0xjWWFoTDB1M3Y3ZFNhcDdybzNkdGFxY09vZFo0Mjk4M1lyVjkzK3AveGVsNkhDRTIrc2ZieUFGV0NMVVp0enlyWHNQL3RxYlpOV0xCSmN4NW9KL05oMXBZRkFBQkE0MEN3Q2dBQWdIcXp0OGl1Zjh6WXJUMTVGYXAwdU9Sd3VtUjN1anpMNkt0ZVM1SmhmNjdvUE9pWXkrWGI1eDhwcGNvdXRrdVN6bTBmcmx2T2lOR3Q3KzMwYVhkZm4zajFiaFdtQjJlbStCMWJla0dscnYvdkRtVVVWS3JDY2VDTnRtZVY2NjlVbTk5cnFnTGhRT1NWT21xY2llcXYxQUFBQUFDT1BRU3JBQUFBcUZlZi9aSG4rZlBvdWVtU3BOdk9pTkdIZDdYUkk1L3QwZm9NOS9MNUtLdEplWk42NnFQZmNtdXNQM3IzT1hFYTNkKzlqTDVxbG12eDVGNCs3WUxOQmhtTkJxOXoxNzJ6WGQrdUwvUzhYcnpaTi9BTUN6WlZHM2FHQlZlLzErdEhkN2Z4MUZqdGxPamVsT3VKTDFJOVk2eE9nYzJocE9HcmxWdmlxTEVkQUFBQUdqZUNWUUJIbE1Wa1VQL3VrZnByVDZsUGJickRaVFpLZHFmM3NaWXhRYnI1OUJqTldwV25yZnZZR0F3QWpyYXoyb2FwVTBLSTUvWG5xL0pVWEg3Z2g3WEJjUGpMM2hkdUxOVDZkUGVNMG10NlJlbXVjK0owNDdzN2ZObzlmRW1DT2pRTjF0Q1BEOHhZWFpWU3F1N05yVjVqKzNwdHZteVZCMmFzem5tZzNXR05hLzdhQWwxMWNwVHliUTQ5OFVXcWxtOHJWbEc1VTBzZTdhaGVMVU5ydlBhSjJXbDZlMW5XWWIwdkFBQUFHZ2VDVmVBWTF6VENyREVEbW1uNHJGVFBBNnpaS0ptTmRYK0FMYmU3NUdmbHBSZURhcDYxYzdDU2NxZW52N0FnbzJiZjMwNzNmNVNpLy96Z2ZvQnNFVzFSYkZqdFAzNHFIUzdQckthRHZYMUxLNTNXT2t6bnZieEpSZnMvYzl1NFlMMTRUWE50eWl3aldBV0FCbkRIV2JGZW16WXQzVktrNHZJRFg2aFYzWlpxdTkvNGs1SmJvVlVwN28yd091K2ZHVHB2YllGUHUrdE9qVlppRTR2UHVYOWZscWhobHlaNFhyY1lzVWFwK1pXZTF3OTlza2UvNy9KZlkvV01ObUVhZTNWelR5a0RTVXJMcjFURVEzK3FwTnlwN3MydFNzMnYxQnRMRDRTa0krZWtLYktXNWY0Yi9kemZBQUFBY0d3aFdBV09jVzNpZ25Ybk9YSHFsQmlpeTEvYnFncUhTNjljMTBML3VyaHBuZnZvUG1hOTFxV1g2YS9SWGRTdG1kVnZtLzZ2YjlXMy8rcFFwLzZTaHE5V1pxRzkydk5QWDlsTWQ1OGJWMnMvZTNJcjFQS0p0VjdId29LTUduUnF0TmFtMlR5aEtnQ2c0VDA0TTBVUGY3cEgxL1NLMXNmM3RKRWtuWnhzVlZLa3hmM25GdTRabk9lMEMxZkxHSGZkMHJBZzl4ZDJIUk5DZEhuWEpwNitGbXdvOUFveVhYNEtyMVpYQ21Eelh0OHYxMGJOU2RQelgyZm81dE5qOU9iTkxYM09iOHl3NlpkcU5xLzZaV2VKWGx2c3ZWRlduNDRST3E5RHVKNzdPc1B2TlQvdjhOOFhBQUFBamk4RXE4QXg3dGVkSlJyeTRTNTllRmNiVGIyanRXN2J2NW5IcnB3S0RmbHdsNmVkeFdSUVdMQkorYVVIQXMrVGtxeGVPeDJQbXBPbXFGQ1Q0c0xOZXZYNkZwcXdjSy8rMnVPZUliUW16YWJiM3R1cHU4K0owMGxKVmozMitZSGRqbnUyQ05Xd1N4UDB4T3cwcGVaVktMKzA5cHB4YWZtVnV1Q1Z6ZFdlZi9HYTVqb3B5VGZrSFhKZW5DS3RKcTFKdGVtU3poR2U0MVVQN0QyYVcxVmM1dnYrNVhhWGxtOHJyblZjQUlERFkzZEtkcWRMbFFkdEN2WEVGVW02b1hlMFY3di8zdGJLNTlvN3o0N1ZuV2ZIZWw1Ymg2NVNtZDJsMFAzQmE3bmROMWk5K3ExdFBzZUdYNWFvNWxHK20wMlYyVjBxc3p0VVd1SC9DN212SHV3Z2g3UG11YlF2ZkpPaEY3NXgxNEh0MWl4RU4vU084UVNyWjdRSjAvUC8xMHhyVW0zNmZWZUpUSFZjTlpKdmMzZzI1UUlBQU1DeGgyQVZPQTVNL3pWWFo3Y0wxeTFueEtwajAyQko3dVg0Qis5SWZPc1pNWnArVnhzWi92R0g1MWp4SVRNK3E1Wk9YdHNyU3BJMGNlRmVwUmNjV0NvNTQ5ZGNYZEF4UXNuUlFacnhhNjduZUg2cFE4TXVUZEM4TmZsYWwrNWUybmh5c2xWdDRvSTlzNUZPVHJicTZwNVJTc3R6THd1MU8xemFsbFg5a24yenlhRGNFdStIelloZ28wWmNsaWhKZXVDQ2VEMXdRYnpQZFdPdWF1YTN2NzJGZGlVT1gxM3Qrd0VBNnQrUUQzZnB3Wm51ZXFmL3ZiV1YrblNNVUtlbjFubk9Od2t4YXZ2WTducnU2d3hOUG1oV2FObitJTFdKMVNTbnkzMVBxL0xxOTN2MXhwSjluallIVzd5NVNJZFR5ZlhGYnpLMEpzMVc3Zm4zNzJpdElIUDE1WERpd3MzcTJTSlVoVGFIM3JxNXBXTEQ2L1lyOXB0THN6eC9Qd0FBQURqMkVLd0N4NG1IUDl1ajF4YnYwNWFENm9zYUpGMjhmMVpuMS8xTC9LdG1lUjRjbUI3cWdrNFIycnF2dk1ZMnRibS9UN3hYcmIzNytzVHJ2ajd4bXJVcXoyZEc2eGx0d3RRNU1VVDVwUTdaS3AxcUV4dWt2bDJhNkwwZnM3M2FQVE9nbVJJakxYcHdab3ErTzJpSDU2bytadHpkUnZkL2xLTHZOM3Fmazl5enFBQUFSMWRSdVZORjVVNVpUQWFkMHo1Y1AyMHY5cHFoYVhlNDY1Q1dWamo5enR5TXNwcFVYT2FRUzlMcys5dnAwcE9hK0xTcHpvVVROdXYzM2FWMWF2dlQ5bUt2THlNUDlaOWJhcjZIZkwyMndCT1FUbG1STGVNaE0xYS9mYWlEMXFYYjlOam5xVjdIYmRYTW9BVUFBTUN4Z1dBVk9FNlUyMTNhbE9tOUVZYlJJTTE1b0wwazl3eFE2Y0RyR2IvbWFOcFBPVDc5R0EzU3RhZEVhL292dnVjQ2NkOUhLYnJ2b3hSRldVM0ttOVRUYS9PcUtZY3NBKzNZTkZqVEJyZjJPdmJUOWhLTm5YK2dkdDFaYmNQMDhDVUptcisyUUc4dTlkMUZPVG5hdmZRenM3Q3l4cG13QUlDajcvWXpZOVUwd3F5UGY4dXR2ZkZCT2lXR0tDWFh2ZExoeFc4eTlQNlAyWnA4WTB2Wm5TNE4venpWcSt4QVZmc1hyMm11M1RrVjJwVlQ0YS9MSXk2MzFLSEx1emJSVTFjMjB6VnZiZFBlSXJ2c1RwZktLcDB5R3FUcGQ3WFI4MTluVUo0R0FOQW9oQVlaRlJaa1ZOWVJMRTBURVd4VXUvaGcvWlZhL2VvUWY2TDJid1NaYi9OZmFpN0ViRkI0aUVsNUpYWTVhdmdPOVB3TzRUcTNmYmlucE0raGpBWnB5TGx4bXZaemp0L3lRMEJOQ0ZhQlk5aXl4enJwakRaaGtxUXZWdVhwNXFrN3ZjNDdYRkw0UTM5S09sQUtvT3ExSkoyNS85cURYWEpTRXlWRldsUlU1dFRWUGQwbEFYN2ZWYUswZzNaUHJ1OWJ6Y3pmYy9YTitrS1pqWkxKYUZCK3FVTWxoOHppV1pWU3FpZm5wR25HM3d4OEFRQkhWL3Y0WUwxeVhiSzI3aXZYNTZ2eUFycTJXek9yZnRqcW5rbjYyeTczN05QdFdWdjE0NGpPR25KZW5HNmVzdFB6c0hWbDkwaU42cGVrRFJsbHVtelNsb0FlRUM4K3FZa1M5Mit5NVUrSUpiQUNBNlA3TjVQVll0UytJdTh4NUJUYkZSMXExZ2QzdHRISno2NW5FMFlBUUlQNzdsOGRsSnBYb1p1bWVEOUxoZ1laVlZ2SjhOSUtwK3F5TVBEcmYzWlF4NFFRZFJ5OVZvVmxkYnYzbmRNdVRNc2U2NnhuNTZYcjJXbzJpL3h5YUh1ZG5CeXExaytza2FPR1FQU2l6azAwcWw5U3RjSHFPZTNDOVo5Ylc2bHJNNnNlK25TUDN6WkFkUWhXZ1dQWXk5OWxLajdjckdHWEppakk3SHZYNjV3WW90YXg3cG1jUFpMZG16c2R2T3V5dzg4OWJkaWxDWktrNS83dlFLM1NtOTdkb1U5V0huZ1lkdGJEc3Zyd1lLTUdueFZiYTdzWnYrYW9UOGNJemJxdm5TVHA4Y3NUL2JZejc3L3JmM1IzRzU4WlRBZTcvYjJkbXJ1bTREQkdEQUNvaTY3TlFpUkp3V2FET2pZTjFnL0RPOHNhWk5UTlUzYlUrUFA1VUowVFE1UWNiZEdmS2Q3TCtkZG5sT21DVnpacjlnUHR0V0ZNVnoweE8wMERla1RxMmxPaTllN3liRDM2dnowK05jU3JXRXorbnhEdk9UZXV4aGtxRVNHbWFzOFpERkp5bEVWM25oMnJBcHREWlpVdW5kMHVURmUvdGQzbmkwaUhTN3B6Mms3OU9icUx4ZzFNMWxEcXF3SUFHdGhiUzdNMDQrNDJldWFyZEczZWUyRGwzNXFudXFoZGZIQ04xNTQzZnJOV2JDdVd4V1JRODZqcXY2Q2M5bE8ycHQ3UldrOWQyVXh2TE5ubnQ0MnR3cW05KzcrUWpBZzJhdnBkYlZWaGQycHRtczNyR1ZhUzFxYloxRFl1V0gyN05ORm5LL04wUWFjSW4vNDJaWmJWZWZYSzhtM0YrdmkzWEQxNFlWUE4vaXRmU3paWFh4NElPQlRCS25BTSszci9abE0zbmhiajkvd2RaOFhxL2o0SDZwd1cyQno2WkVoYnordmhoOVI2TzYxVnFQcDJhYUlmdHhYcjNQR2JKVW4ydDArVkpPMTZvYnNTSXkweUd3MHlHcVN5TjAveFhGZjFUZVlmVDNhUlM5S3ZPMHZVNTVYTlhuMmYwejVjNTNVSVY4SCttVVV4WVdhOWNWTkxoUVViVlc1M3lYN0l3M2FRMlNDTHlhRC8vWkdubmRubGVtWEIzcnIrdGRUbzRCcTBBSUQ2TmJ4dmdwNFowRXkyQ3FmK2UxdHJEWHBudS83M1I2NCtYWm1ubFg3cW5UcGRMdTNPcWZEY0d3NTIwLzU3MnhkLytzNXlYWmR1MHhOZnBPckR1OXA0U3NuTVdwV25aNzVLcnpaVXZiWlhsRjY1TGxucCtaVjY2ZHBrUGZCeGlyS0s3WHB6YVpaZVg3elg2Mkh5VVBmM2lkZnFQZTd4bjkwMlRMZWNFYXYyVFlPVk03R25Zc0xjb2V1WmJjUDEvay9aR25ScXRKWnRLZGFYcS9NOTE1dU5Ccm4yMytiV1o1VHAxZS8zYW5qZlJNMzhQVmNyS0FrQUFEakt5dDQ4eFRNeFJYSS96MjBZMDgxenIxcTV1MFMzVE4wcHE4VzljZU1GblNMMDlKVkp1dkhkSGRwYmVHQTF4dHI5R3orMml3L1d4akZkYTMzZllaY21lQ2J5SEdyUnBpSmQ4dW9XV1MwR3pSelNWaTFqZ3BSWldLbXBkN1JXNlNHckdaLzZNazBqTGs5U2FZVlQ1N1FQVjk4dVRYeFdQRDQzTDEzdkxQZmVzNk5LcTVnZ25kWFdlL1htTHp0S2RHWDNTUFZNdGlvaHdqc3ErMnBOZ1UvL1FCV0NWZUE0NVhLNTlNVHNORDB4TzYzYU5nZVhBakJJZXYybWx0VzJIVHMvUTJIQlJnMDVMMTVoUVVaTlduUWc2T3lTWk5XUTgrTDA2dmQ3bFZsWXFZeUNTblZ2YnRVVlhadm84bTZSa3R5bENOYWsyalJoNFY2ZDN5RmNLYmtWYWoxeXJmNGMxVVVMTnhicTM3TzhROTY1UTl1cmMyS0lTaXFjMnBGZG9lZm4rMS8rQVFCb0hCNjdORUV2WDV1c2Q1ZG42NDBsKzdSa1dDZHRITk5ObjYzTVZjOWtxMXJIQnFuUzRWS2x3NlVLdTBzT3Awc1drMEhEWjZVcXlHVFFYV2ZIS3Noc1ZMRFpvSy9XNU91ZkZ6WFZUOXRMdENPN1FrYUQxQ2toUkwxYmhlcWl6azEwMWNsUmlna3o2WmNkSmZwMFphNHVQYW1KQnZhSzFzQmUwVnE1dTFSTE5oZHFjMmFaTnU4dDA0YU1NdDE1ZHB3bURFcldDOTlrNnZYRmU3VmtXQ2Z0ZXFHN3ZscVRyeldwTnAzVExseW50dzVUcGNNbHUxT2VzUVdaRFFvMnV4OHFUMjhUcG5QYmgrdVhuU1VxS25QbzdXVlpXcDl1MDRaMG16Wm1saW12MUtGMjhjRzZxRk9FL3ZWcGloN29FNi9DTW9jU20xalVJOW1xT1g4ZENGcWYrenBEemFLQ2xQazNOb2tFQU9Cd21ZMEcvZXZURkdVVjJaVmRiUGZhdFBqZmx5V3FSM09yZnQxWjRqbldwMk80Y2tzYytuUmx6U1Y5UnM1Tzg4ejJqSTh3NjRiZU1acjlaNTVYV1RsSjZwSVVvcjVkSS9XZlpWa3FxM1FIbGdVMmh5S3RKbjAxdEwxT1RyYXEzK3RiOWZ1dUVtMSt0cHVtck1qV00xK2xLOGhrVUwvdWtXb2VaVkd6S0lzdWVHV3p3a05NbWp1MHZlNzVjSmUrUFdpRDQ3QWdveDY4d0QzSjZQVFdvVElZcEFjdmlGZTUzU1ZicFZQVDcycmo5ek5Ndkw2Rno3RTJJOWVxcElGcXQ2UHhJMWdGamtNaEZvUG5XNzFwZzF2cnVsT2lmZHAwZVdhOTErdVdNVUhxMGR5cU5kVVVGSDkzaGZ2YnZwdE9pOUhPN0hKTlduUmdDY2VWM1NNMTVMdzR6ZmcxUit2UzNSdG8vVFNpczA1dkhlYTVJUS83WDZvbWZ1OE9ZOC92RU82NWR1N3FmQTArTzFZalo2Zkt2djlMd09Rb2l5N3Yya1RQKzZtbDA2dUZWYkZoZ2Yzb0tpcDNldjFpQUFDb2Z3VTJoK2F0S2REOUgrMld3eVYxZldhZGh2ZE4xQlhkSW5YYm1iRUtDemJXcVo4ZFdlVktMNmhVZEtoSm83NU0wdzI5b3pYbDl0WUszMy85NXN3eTk1TENIN08xSWNOOXo1bTBhSjlheFFScDBLblI2dGM5VXYrOHNLbXNRZTcydDB6ZHFjMTd5L1Q1SDNrYU5TZE5Ma21uUEw5QlF5OW9xbXRQaWRZVjNTSVZaVFY1Tm5tc3lkbzBtMTVlc0ZkOVg5dnE5L3oyckhLZE1XNlRKT21USVczVk9URkVkb2RMdiswcTFYK1hIOWg0c2JqY3FkdmUyK20zRHdBQWpyU3YxN3EvV0p3MnVMWG1yeXZRUHo4NVVGZDB4ZFlpRmRnYzZ0WXNSRDFidU12SjllMFNxWDFGbGJyMWpBTXJKWGRrbGV1bkhkN1BXRnYzbGV1WC9jOWR2VnVGNnBZellqUmxSYmJuV0pYT2lTRzZvWGUwSHB5Wm91eURhcUszaUxhb3JOS3BzMTdhNUxuSEQ1bStXLys1cGFVKytqVkh1U1YydlhsVFMvMnlzMFJ0UnE3MVhQdmVqOW42OTJXSldyaWgwTE9KVmFUVnBIRURreVc1VjBNYURkSzRnY25LdHpuMCtCZnVTVDNuamQrczFMenFBOVByVG9uVytPdVM2LzRYaXhNU3dTcHduTG1zU3hQRmhadVZVK0sreVlSWWpGcVZVcXBuNTZWTGtrNUtzbXJ5alMxOENwSHZ6cTNRcVdNM2F1aUZUZFV6MlZwdC95MWpnclFtcmZiZEhCLzliSSsyN2l1VHd5bmxUZXJwczN5anlwUVZXWHF5WDVKdVB6Tlc3LzNrM3BqcTZRSE5WR0YzNmMybHZ2VjN4bC9YUWhkMzlxMmhVNVBWcVRiMWZHNURRTmNBQUFJejdlY2N6Znc5MS9OQWsxbG8xN0RQVXpYc29MSXpGcE83ekV1UXlTRFRRVGxyMWRKRGw2UUt1MHNsRlU1ZDgvWjJMZGxjSkt2Rm9EZVg3TlB2dTByMHc5YmlhamVsMnAxYm9WY1c3dFVyQy9jcXlHUlFsNlFRZFU0TTBXZC81TW5wa2hadExQVFVQTFZWdWp4dHF4Z043cnF3d1diM1poME9sM3ZtcXQzaGt0M3A4bno1VjFjblBiMWVKb1BrZE5YL3BvOEFBUHdkLy9mV2RqM1FKMTV0NDROMXo3bnh1dlBzT00rNTdWbmxPdm01RFJyVkwwblBER2ltek1JRHMwMnJnc3JZTUxObXJjclRUenU4dnlUc21CQ3M0c205SkIwb0YvZk5ReDNrT0dTUGpxb3ZNM2U5ME4xejdMWEYrL1RrbkRUdHpLblFnb2M3ZXJXM21BeGFNcXlUSkhkZ09yQlhsTTVxRytiWk9NdG9rSXdHZzNhUDZ5SEp2Ykh6UTUvdThXemMvTXlBWmhyVkw4bHJZMmRKU3MyclVFNnhYZGYzanRIVUg3TTkvVi9WSTFMVGY4MzFDbjJCNmhDc0FzY0pnOEdnY2RjMDF4MW54U3Fqb0ZKL0hUVHpkRjlScGI3ZjVGNlNVVjN0T1VuYW1GbFc0M3QwYjI1VllxUkZmL2lwazNlb3FtOGxvNnpWYi9naFNYdnlLalZsUlpaZXVqWlozNjR2Vk04V29icm4zRGdOL3p4Vk9TVytOZmNrYVUycVRmMWY5ejliNkZEVDdteWp1SEIrMUFIQWtWYTF6TDh1YldxL2k4aXpkTjVXNmRMak5aUzE4YWZDNGRKZnFUYXZlMkZaRFp0VFNlNEExRmJwa3EzUy83M25jQVN3VnhjQUFFZE5xNWdnUFh0Vk16My9kWVptclhJdjd3K3hHRFYzYUh1dFRqMXdsOTZWVTY3Mm85YjVYRC9uL25aKyswM0xyOVNONys2UUpMVnZHcXhYcjIraForZWxlMnF4VnJuNHBDWjYrT0ttdW5mR2JoWHVyN08rUGN0ZDZ6dzJ6S1R5U3FlZW5CUFl2Yi9LK090YUtLYVdGWTVmL0ptdnBTUFd5R0l5YU1XL082dGpRb2orMkYyaXYxSnR1ckYzdFA1emF5c042aDJqQjJlbXFNV0lOY3FnZEE5cVFOb0FIQWZpSTh5NnVMbFZUbGVrWGxtNFY0OWZucWkzbGgxWWNtaTFHSlc4ZjVmRytJakQvOS8rK2xQZEpRWG1yY212cFdWZ1JzNU9VNzl1a2ZydVh4M1VLalpZaXpjVjZkWHZxOStzcXRMaFVtcCszVzV1VlRWN0FBQUFBT0JFRjJ3MjZQUDcybWw3VnJuMjVGWElZakxvOTkybGV1T21sZ295Ry9UNEY3NkJadE1Jc3pZODAxV0QvcnZEVTBQVm41SnlwK2J0MzJDNWR5dDNHWUdmZDVSbzZSYnZhNm9tdml5TlM0a3RBQUFnQUVsRVFWVFlVT2gzVm1oZXFVT2ZyOHJ6Mm1Dck51VjJsMXlTUnZWdlZtdmIwZ3FuenU4UXJnL3ViQ09IMDZVK3IyenlmQm43enZKc1pSYmE5Y0dkcmZYVGlNNjY3ai9iNi96c2lSTVR3U3B3akRzcE1VUzlXb1JxVjA2RkJyMnpYZWUwRDVmUklDM2VkS0J3ZDcvdWtkcnpVbzg2OTNsR216QmxUemhaa2p4TE5STWl6SHJvb3FaYXNybW8zbThzdWFVT1RmMHhXODhNY044RW41K2Z3U3dmQUFBQUFLaG56U0l0c2xxTXV1ck5yWHJqcHBaNjU5WlcrbU4zcVhxMUROV0FON1o1YldSVnhXaVFZc1BOdFFhZExwZnZRMXhOcFFEOHVYUGFMaG1OQmowem9KbWU3SmRVeDA4bG5UVnVrMzdaV2FLenhtMnM5bG55OWpOamRWcnJVTzNJS3RlRVFTMzA4NDRTRFhwbnU4OW4vbkoxdms1N1lhUG0vN09EbGozV1NmMWUzNnBGbTZvUGxIRmlJMWdGam5FYk04czBmRmFxM3Y4eFd4VU9sNzU2c0wyK1dWZWdIZG51SXR5Yk1zczBZZUZlVFRwa0JtaEdRYVdTbzRNa0hhaHRWMlZYVG9WZStpN1Q4L3IzM2FXYWZHTkxSWVNZTlB5Z1dubDFZZGwvMC9SM2s1V2ttRkNUSnQzUVFyZWRHYXV2MWhTb1UwS0lGdnlyZ3laK3YxY3ZmWnVwM05MNlc1SUpBQUFBQUNleW5Ua1ZPdm5aOVhLNHBEdmUzNlc1UTl2cnpMWmhjcm1rSWVmRktUMi93cXVVanVRdU95ZEpkcWYvWjdyUS9SdEdsdnNwdXpQcXl6U3QzdU5kQktodjEwZ043NXZndDYraWcwclhsVlk0MVdtMGJ5bUNnNTNXT2t4ZkhGU2FvT3I2c0NDanJqczFXdWQzQ05jVjNTSmxNa29mM05sYXExTnRtckJ3cjJMQ3pIcjI2NHhxeXhodDNWZXVNOGR0MUlqTGs3UjhhM0dOWThDSmpXQVZPQTVNV0xoWFJvUDA1UVB0bGRERW9tZStTdmVjTy9qUFJvUDA4TVVKS2k1M3FLelNwUnQ2dTVmMkg3ejhJck9nVXIvdEt0R1VGZG1lWXk5Zm02enJlMGRyOHVKOStpT2xMcFh4cEFFOUluVmE2ekIxYmViZUNPdlFlcWxHZy9UUVJVMzE5Slh1V2FwM3ZMOUxILzZTbzlBZ295WU9TdGJ3dm9sNjZLSUV6ZmcxUi9kL3ROdHIwNUJUV29hcTdNMVQ2alFPaThuZ1U5TUhBQUFBQUU1VWtWYVQ3anduVGlPdlNGSitxVjFuamR1azVsRVd2WFJ0c2xhTjZxS3BQMlpyZDA2RnAzMTRzRHM0clc1RDRpWWg3bjAxQ3NzT1BQUDlzYnRVMXFHclZPRnc2ZEE4ZHRHbUlvMmNuVnJyeHBBdVY4MTdoRWlTclpyU2IzSGhaazBiM0ZyNXBRN2xsdGpsY0VySkkxWXJzOUN1MkRDVEhya2tRWTljNGovY1BkaVN6VVdxWURrbGFrQ3dDaHduZ2t3R05ZdXlhUGpucWZwdGwvL3cwK21TN3U4VHIvWk5neVc1ZDE1K2ZmRSs3UzA2RUt3K1B6L0Q2eHFqUVlvUE4ydnU2bnc5K3RtZU9vOG5PVHBJby9zbnllbVNsbTR1MHZ4MUJUNWo2ZGtpVkIvL2xxT241Nlo3WnFhV1ZqaDEzMGNwZW50WmxsNjhwcmsyWnBUNTNIQjM1MVpvekVHQmNVMGVyc1BORWdBQUFBQk9CRmYxaU5Tbjk3YVQzZW5TcE8vM2F0S2l2U29wZCtxdlBkTENqWVc2Ny94NDdjcXBVTWVFRU04MVZSc1NGOWo4cnlhTUNuV2ZMeXB6Nk5GTEV2VHNWYlhYT2EzeTFOeDBUYXhtZjQyd1lLUHlKdldzYzE4SFM4MnJVSjlYTnV1bjdjVWExYitaUnZWTFVtYWgrN20zdU55cEIyZW1lTFh2MjZXSmJqbzlSdmZOMk8wMTg5WmZhUVRnWUFTcndIR2l6TzdTeFJPM0tMK2FtMTJWRHFQWHlTRDNURTY3MC9mYncwTTVYZEtkSCt5U3hXU290bGJOdkxVRk12empENjlqLzFtV3BTa3JzdVh3OHg3M1ROOWR5NmVSVnFmYTFPLzFiVDdITDNsMVM2M1hIbXphenprQnRRY0FBQUNBNDlYaXpVVjY2Sk1VM2Q4blhxUDZKMmxVZis4NnBtOHV6ZExMQy9acTFFSDFUZHZGdXlmbVpGWVRNbmJhSDhLbTVGYm95OVg1MnJLM1RBOWNFSzgrSFNQMDhLZDdsSEhJZFJFaEprMFlsS3dtSVNiOXRxdWsyckdXVmpqVjdzbTFOWDZlNU9nZzNYcEdyTTk3T0Z6U0Q5VXM0UyszdTN5ZUU2TkNUYnJwOUJoOTlGdHVyYk5rZ1lNUnJBTEhrZHBDMVNvdUtlRGxETlhWbnFucFBRSzlCZ0FBQUFCdzVCU1hPL1h1aW16ZGNWYXNYbHUwVC8vNUljdHo3clViV3ZpOTVzTE9UWlJUYksvMmViTmJjNnZTOHl1VlUrSlFUb2xEMjdQS3RYUkxrWllQNzZ6SEwwL1VsVzlzMDhiTU1rbFM1OFFRZmY2UGRncXhHSFhwcEMzNmVVZjF3YXJSWUZEblJHdXRuMm5PWC9scUV4ZXMrQWl6VnU2dVcrazZvTDRRckFJQUFBQUFBSnhnc292dDJyUS84SlRjUy9tclRQMHhXM1AreWxQcjJDRGRmbWFzUWl3R3piNi9uZTc1Y0plR2ZaNHE1LzVsaVVhRGRGR25DUDE1eUFaVnhlVk9YZkxxWm4weXBLMytITjFGejgxTFYyaXdTWTlkbXFCZmQ1Ym9xamUzZWpaY3JrNncyYUFaZDdlcDAyZUpEalZwNjc1eTlYeHVRMTAvUGxBdkNGWUJBQUFBQUFEZ2tWRlFLWWZUcGNXUGRwS3QwcW5CMDNacjRxQVdXdk5VVjkzMjNrNHQzbHdrU2VyVE1VTE5vaXdhOVdXZVR4ODVKUTQ5L2tXYVp0L2ZUczlmM1Z5U3RDbXpUQS9PVEtrMVZKWGNwUUNTUjZ5cDAzaW5EVzZ0bmkxQy9aNHpHK3ZVQlhCWUNGWUJBQUFBQUFCT01LUDdKK254eXhNOXIwTXNSazlwZ0FFOUl2WGZXMXNwSXNTa0s5L1lwcVZiaXJSNFU1Rm0zTjFHQ3gvcHFHZm5wZXU1cnpQMDdGWE5aS3R3YXRZcWQ3Q2FIR1ZSNzlaaE9yZDl1SzdwR2FXMjhjSGFtVjJocCthbXEzbVVSYmVmR2F2VlQzWFJ6dXdLZmJ1K1FCdlNiZHE4dDF5Yk1tM2FrK2RkSjlWa05PanlyazNxOUZtYVIxbDhqdjI3YjRLQ0xVYmRkbWFzOGtyZEcxZDFTZ2pXTmIyaWZkcWUweTVja3ZUb0pRaytaZk0ycE5zMGQwMkJ6eldBUkxBS0FBQUFBQUJ3d3ZuZzV4eDkrTXVCVFp5ZXU2cVpKT25yQjl1clgvZElyVTJ6cWU5clc3VTJ6U1pKeWlxMjY0ckpXL1hLZGNsNlprQXo1WmJZMWJ0Vm1GNzZMbE54NFdadGVlNGtKVFJ4eDB5WkJaWDZmbE9SN3AyeFc0czNGYWtxcWh6eFJacXU2Um1scTA2TzB2V25SaXUyVDd3azZkM2wyYnAzaHZjbXh5RVdnejcvUjdzNmZaWmdzMEhyTThxOGp0MTdmcnpheFFlcnRNS3BVWFBTSkVrbkpWbTlOdVk2V0VtNVUvKytMTkhuK09lcjhnaFdVUzJDVlFCSFJaREpFUENHV1FBQUFBQ0ErbmZ6MUowcUtYZHZObFhsd29sYkpFbVhkV21pTDFmbjY3MGZzMlYzZWwvbmRFbVAvaTlWWDY4dDBLSk5SZHE2cjF4TE54ZXB6TzdTK0FXWnlpdXhhL20yWW0zZFYrNzNmUXRzRGszN09VZlRmczZSUVZLNytHQjFhMjdWYnp1OU43RjZhbTY2bnA2YnJyL3pDTmwrMURvWkRlNHhWNW56Vjc3Q0gvcno4RHNGRGtHd0NxQk9wdHpXU3ExaWczVHBwSzBCWHh0c05talB1QjRhTXk5ZGJ5N044anEzZkhnbk5ZMndxTk5UNitwcnFBQUFBQUNBR3FUa1ZsL2o5THNOaGJWZXYyaVR1OGJxdCtzUHRKMndjRzlBWTNCSjJwWlZybTFadmlHc3M1N201TlJYUDBCMUtPRUxvRTY2TmJmcXROWmhoM1Z0M3k1TkZCOWgxclpEdnJXMFdndzZ2WFdZZnR4ZVhCOURCQUFBQUFBQU9HcVlzUXJnaUx1K2Q0enlTeDFhc3JsSWwzZHRvc1FtN3NMaWJlS0NGV1EyeUdJeWFQQlpzWDZ2L2ZpM1hFb0lBQUFBQUFDQVJvZGdGY0FSRlJOcTBuV25SR3ZHcnptcWNMajByNHNUZEY1Nzk0Nkx3V2FESk9tYW5sRzZwbWVVMyt0bi81V3ZDcHZEN3prQXdOODMrT3c0RFQ0N3JxR0hBUUFBQUJ4ekNGWUJIRkYzbmhPbkVJdEJjLzdLbHlSZE1mbEFqZFlWd3p1cGFST0xPbzZtdmlvQUFBQUFBRGkyRUt3Q0NFaDRjUFdsbVIxT2wyeVZCNWJ0aDVnTmV2U1NCRWxTU2JuM2RwSmhRVWFkM2laTVUxZGtINW1CQWdBQUFBQUFIRUVFcXdEcUxOSnFVdEhrWHRXZS8zRmJzYzRkdjlueit2NCs4V29XWmZHOHZxaFRoRnJHQkVtU09pU0V5R0txdWI2cUpPV1ZPdlRsNnZ4NkdEMEFBQUFBQUVEOUlWZ0ZVR2RsbFM2Tm5aOVI3Zm1VM0FyUG4rUEN6WHF5WDVJcUhTNVpUTzVhcWtQT2k5T0FIdTVhcWlFV28xd3U2Y2JUWW5UamFUSFY5cmtobzR4Z0ZRQUFBQUFBTkRvRXF3RHFyTnp1MVBNMUJLc0htemdvV1RGaFpvMmRuNkZSL1pNa1NUZE4yU2xKTWtoS0dkZERtekp0dW5UUzFocDZBUUFBQUFBQWFKeXFMNVlJQUg5RDEyWld2YlVzUzh1MkZQbWM2OU14UXNuUkZuM3llMTREakF3QUFBQUFBT0R2WThZcWdDUGlzYzlUOWRQMllwM1hQdHpuM01uSlZrblM2emUyMEdzM3RLaTJqeG0vNXVpK2oxS08yQmdCQUFBQUFBQU9GOEVxZ0NOaXlXYmZtYXBWRm00czFKM1RkbFY3L2gvbngrdk10bUhhdXEvOFNBd05BQUFBQUFEZ2J5TllCWERVbFZVNk5XOXRnYktMN1Q3bm5ydXFtYzVzRzZabjUyVm93c0s5RFRBNkFBQUFBQUNBMmxGakZjQlI5OEdkYmJSamJIZU43cCtrc0NEM2p5R0QzS1VCUnZWUDBvaFpxWHI2cS9TR0hTUUFBQUFBQUVBTm1MRUs0S2pyLy9wV2pid2lTU092U05MUUM1cnEyWG5wT3FOTm1HNDdNMWIvbkptaU41Wm1OZlFRQVFBQUFBQUFha1N3Q2tDU1pESkkxcURxSjdFYkRRWkpVbmh3N1JQZGJSVk9PVnpWbnk4c2MrcngyV2w2ZTFtV3hnMXNyamR2YmlsSmVuZDVOcUVxQUFBQUFBQTRKaENzQXBBa25kY2hRa3VHZGF5MVhkSGtYclcydVdMeVZuMjd2ckRXZHJ0ekszVFRsSjJhdWlKYmI5L1NTa1BPaTFOTW1FbVBmTFpIZS9JcTZ6UnVBQUFBQURqZURUNDdUb1BQam12b1lRQTRCTUVxQUVuU2p1eHlQVEU3clY3NjJweFpGbEQ3N3pjVnFmdVk5UnA5WlRNTnZTQmVjZUZtZ2xVQUFBQUFBTkNvRWF3Q2tDU2w1RlpvM0xlWjlkN3Y5NXVLWlBqSEg3VzJLN083OU9TY05MMzRUWWFLeTUzMVBnNEFBQUFBQUlENlZIdXhSQUE0aWdoVkFRQUFBQURBc1lCZ0ZRQUFBQUFBQUFBQ1JMQUtBQUFBQUFBQUFBRWlXQVVBQUFBQUFBQ0FBQkdzQWdBQUFBQUFBRUNBekEwOUFPQkVOT21HRnBwMFE0dUdIZ1lBQUFBQUFBQU9Fek5XQVFBQUFBQUFBQ0JBQktzQUFBQUFBQUFBRUNDQ1ZRQUFBQUFBQUFBSUVNRXFBQUFBQUFBQUFBU0lZQlVBQUFBQUFBQUFBa1N3Q2dBQUFBQUFBQUFCSWxnRkFBQUFBQUFBZ0FBUnJBSUFBQUFBQUFCQWdBaFdBUUFBQUFBQUFDQkFCS3NBQUFBQUFBQUFFQ0NDVlFBQUFBQUFBQUFJRU1FcUFBQUFBQUFBQUFTSVlCVUFBQUFBQUFBQUFrU3dDZ0FBQUFBQUFBQUJJbGdGQUFBQUFBQUFnQUFSckFJQUFBQUFBQUJBZ0FoV0FRQUFBQUFBQUNCQUJLc0FBQUFBQUFBQUVDQ0NWUUFBQUFBQUFBQUlrTG1oQndBY2JVYUQ5UE9PWXQwM1kzZEREd1dvMVM4N1M5U3hhWEJERHdNQUFBREFRWXdHZzVadExkTERuNlkwOUZBQS9iS2pXQWxOTEEwOWpCTVN3U3BPT0xlZUVhdVUzQXB0M2x2ZTBFTUJhcFVjSGFUek8wWW8yR3hvNktFQUFBQUEyTy9XTTJLVWtsdWgxYWxsRFQwVVFQRVJGcDNmSVp6bnhnWkFzSW9UenVzM3RsQnBoYk9oaHdIVWljRWdoUWViRkdLaGNnc0FBQURRV1BCY2ljYkVZSkRDZUc1c0VBU3JPT0Uwc1pyVXhHcHE2R0VBQUFBQUFJNVJQRmNDa05pOENnQUFBQUFBQUFBQ1JyQUtBQUFBQUFBQUFBRWlXQVVBQUFBQUFBQ0FBQkdzQWdBQUFBQUFBRUNBQ0ZZQkFBQUFBQUFBSUVEbWhoNEFBQUJBVFZhbGxHcks4cXlHSGdZQStNZ3FzcXQxYkVoRER3TUFBRFFRZ2xVQUFOQm9uZE11WEd2VGJGcWJabXZvb1FDQUQ2UEJvUGJ4UWJLWURBMDlGQUFBMEFBSVZnRUFRS1AxMWRCMktyZTdHbm9ZQU9DWHdTQ0ZCUmtWWkNaWUJRRGdSRVN3Q2dBQUdxM29NSDVWQVFBQUFOQTRzWGtWQUFBQUFBQUFBQVNJWUJVQUFBQUFBQUFBQWtTd0NnQUFBQUFBQUFBQklsZ0ZBQUFBQUFBQWdBQVJyQUlBQUFBQUFBQkFnQWhXQVFBQUFBQUFBQ0JBQktzQUFBQUFBQUFBRUNDQ1ZRQUFBQUFBQUFBSUVNRXFBQUFBQUFBQUFBU0lZQlVBQUFBQUFBQUFBa1N3Q2dBQUFBQUFBQUFCSWxnRkFBQUFBQUFBZ0FBUnJBSUFBQUFBQUFCQWdBaFdBUUFBQUFBQUFDQkFCS3NBQUFBQUFBQUFFQ0NDVlFBQUFBQUFBQUFJRU1FcUFBQUFBQUFBQUFTSVlCVUFBQUFBQUFBQUFtUnU2QUhnR0dabzZBRUFBQUFBQUFBQURhUFJCYXRCSm9OTVJvTWNUbGRERHdVQktMYzc5ZVdmZVZxNXE2U2hod0lBQUFBQUFJRGp5Szg3U3lTWHE5SE44V3Qwd2VyNUhjSjFRY2R3cmRoV1RMaDZES213UysvOWxDT2pzYkg5RXdjQUFBQUFBTUF4elNXZDNTNWMxcURHVmRYVTRISzVHbFY2YVhlNGxGVnMxNjdzY3RrcW5RMDlITlNCUVZKMHFGbmhJWTNySHpjQUFBQUFBQUNPZlFhRFFlSEJSc1dIbXh2VnBMNUdGNndDQUFBQUFBQUFRR1BIRkVNQUFBQUFBQUFBQ0JEQktnQUFBQUFBQUFBRWlHQVZBQUFBQUFBQUFBSkVzQW9BQUFBQUFBQUFBU0pZQlFBQUFBQUFBSUFBRWF3Q0FBQUFBQUFBUUlETURUMkFReFhZSFBwMlhZRTI3UzF2NktHZ0ZvbE56T3JmUFZMSjBVRU5QUlFBQUFBQUFBRGdxR3Awd2Vxdk8wdjA2UDlTbFY1UTJkQkRRUzFDZzR5cWRMZzA5SUttTWhnYWVqUUFBQUFBQUFEQTBXTnd1Vnl1aGg3RXdUNzRPVWVEcCsxcTZHR2dycXIrK1pDc0FnQUFBQUFBNEFpeG1Bd2ExUzlKVDEyWjFOQkQ4V2gwTTFaeERLaUs0ZzNTNmEzRGRHbVhDSmxObE9zRkFBQUFBQURBa1RGeDRWN3R6cTFRaGQycElIUGp5S0VJVnZHM25ONG1US1A2TjFPSXBYSDhnd1lBQUFBQUFNRHhaOHJ5N0lZZWdnL1NNQUFBQUFBQUFBQUlFTUVxQUFBQUFBQUFBQVNJWUJVQUFBQUFBQUFBQWtTd0NnQUFBQUFBQUFBQklsZ0ZBQUFBQUFBQWdBQVJyQUlBQUFBQUFBQkFnQWhXQVFBQUFBQUFBQ0JBQktzQUFBQUFBQUFBRUNDQ1ZRQUFBQUFBQUFBSUVNRXFBQUFBQUFBQUFBU0lZQlVBQUFBQUFBQUFBa1N3Q2dBQUFBQUFBQUFCSWxnRkFBQUFBQUFBZ0FBUnJBSUFBQUFBQUFCQWdBaFdBUUFBQUFBQUFDQkFCS3NBQUFBQUFBQUFFQ0J6UXc4QThLZjMyQTM2SThYVzBNTUFnS1BHWkpCRzlVdlNxUDVKTXBzTURUMmN3OExQYmdBbkdwTkIrdGZGVGZYU3dPUmo5bWQzUStQZUFlQkVjeno4M284RENGYlJLUDJSWXRNWmJjSjBacHV3aGg0S0FCd1ZuNnpNMWU3Y0NwWGJYY2ZzTDFqODdBWndvdmxrWmE1U2NpdVA2Wi9kRFkxN0I0QVR6Zkh3ZXo4T0lGaEZvM1Y1MXlaNlprQ3poaDRHQUJ3VlArOG9idWdoMUF0K2RnTTRrUnd2UDdzYkd2Y09BQ2NTN2gzSEYycXNBbWgwc3JLeXZGN3YyTEdqZ1ViaTY4c3Z2OVJkZDkxVjcvMldsSlFvTnplMzN2c0ZnQ05sNmRLbEtpNzIvMkN3ZGV0V241L2xkZVZ5dWJSMjdWcWxwcWIrbmVIVm01S1NFbVZuWi9zOVo3ZmJ0V0hEaG1yUEF3QU9YMlptNWhIck95VWw1YkN1czlsc3lzL1BsOHZsOG52ZTRYQW9QejlmNWVYbE5mYVRrWkdoS1ZPbTFQZ1pseTlmZnRqakJIRDBFS3dDT09wY0xwZkt5c3I4bnN2T3p0YVZWMTZwanovK1dKTDdGNHBCZ3dacC92ejVkZTQvSnlkSER6MzBrRDc2NktONkdlL0JNak16dFhyMTZvQ3UyYmh4WTYxdDNuNzdiUTBZTU9Cd2h3VUFSOVdDQlFzMGJOZ3dmZm5sbDM3UDMzUFBQWm94WTRiUDhUVnIxdFRhdDgxbTArREJnL1grKys4SE5LWWZmL3hScjc3NmFrRFgxTVYzMzMybnl5NjdUTHQzNy9ZNWw1K2ZyOXR1dTAxZmZmVlZ2Yjh2QURSMk5wdE42ZW5wUHY5SjdpK2VTa3RMYS8ydk9oczNidFNBQVFQODNrditya21USm1uUW9FRUJmNEZYVUZDZ3E2KytXaU5HakpEQjRILzU5Z2NmZktDTEw3NVlPM2Z1ckxHdnRMUTB2ZjMyMjhySXlQQjd2cVNrUktOSGo5YklrU05sdDlzREdpZUFvNHRTQUFDT0twZkxwY2NlZTB4T3AxTVRKMDcwK2FYa2l5KytrQ1QxN2R0WGtuVDIyV2VyVzdkdUdqZHVuSHIxNnFXa3BLUmEzeU1zTEV3UkVSR2FPSEdpckZhckJnNGNXUDhmcEk3bXo1K3YwYU5INjhrbm45VEFnUU5WVmxhbUJRc1crTFRic1dPSEhBNkg1czZkNjNNdU1URlJwNTkrK3RFWUxnRFVLamMzVnkrLy9MSXV1T0FDM1hMTExiTFpiRnErZkxubjU3WS9LMWV1MUJ0dnZLRzFhOWZxbFZkZTBZVVhYbGh0VzRmRElVa3ltd1A3TlhYbHlwV2FNV09Hd3NMQ2RPKzk5MHFTSG5ua0VhMVlzYUxPZmZ6d3d3K3lXcTFleHhZdFdxUm16WnFwVmF0V0FZMEhBSTUzUzVZczBlalJvMzJPLy9ycnI1b3paNDVlZlBIRld2dFlzV0tGejgvZHNySXlQZnZzc3pJYWpZcUppZEh5NWN0cjdlZTAwMDVUU0VpSUpQZEVqZXBXVkVoU3IxNjlOSDM2ZEwzNjZxdjY1ei8vV1dPL0xWcTBrTWxra2lTTkhUdFcyZG5adXZubW0vWFRUejk1dFl1UGoxZFNVcEttVDUrdTFxMWJLemMzMTZkTmRIUzBUanJwcEZvL2krUitubm5vb1ljMGR1eFl2ZmZlZTU3N0dvREdoMkFWd0ZGbE1CalVybDA3VFowNlZXKzk5WmFHRGgzcU9WZGNYS3laTTJlcWYvLytpb3VMa3lTWlRDWTk4OHd6V3JCZ2dlTGo0K3YwSGlFaElYcnV1ZWRrczluMDhzc3ZxMGVQSG1yZnZuMmR4NWlhbWxydHNwczllL1pJa3M4dlNsVXNGb3RPTyswMHordkxMcnRNUzVZczBkaXhZeFVjSEt3enp6eFQwNmRQOTdrdUp5ZEhkcnZkNzdsVFR6MlZZQlZBbytCd09QVFVVMDhwTEN4TVk4YU1rU1F0WExoUVk4YU1rZGxzMWtVWFhlVFZkc0dDQmZyb280KzBidDA2dFc3ZFdxTkdqZEk1NTV4VDQzdFV6Y3l4V0N3QmplMmhoeDVTZW5xNjNubm5IY1hGeFduZ3dJRzY2cXFyMUt0WEw2OTJQL3p3ZzlhdVhldDEvNmx5Nkh2bTVlVnA1Y3FWdXZubW13TWFDd0NjS0l4R28rYk5teWRKV3Jac21WNTY2U1d2ODVNblQvYjdSZG5TcFV2MXhSZGYrSVNxa2p2QTNMSmxpMHdtazhhT0hWdmorMWV0Z3BzM2I1NW5Bc1piYjcxVjdZcUtROGV3ZE9uU0d0c3NXclJJVVZGUmV2ZmRkN1ZvMFNMRnhzYnF3dzgvbE1sa2t0RjRZQUh3cFpkZXFweWNIQlVYRnlzNE9GaFBQUEdFejJjNzQ0d3pQUGRPZjU5ajJiSmxYc2RDUTBNVkZ4ZW5vcUlpZmZmZGQxN251blhycHViTm05ZjZHUUVjZVFTckFJNjYrKzY3VDJ2WHJ0Vjc3NzJuRGgwNmVHWTVUWjgrWFlXRmhaby9mNzdQTHcrUzlPR0hIM3E5ZnZMSko5V3ZYeisvNzJFMEd2WHNzODlxMEtCQmV2NzU1L1grKys5WHUyVG5VTjkrKzYzZWZ2dnRHdHRVOSsxMlpHU2tGaTllN0hsdE1wbjB3Z3N2NklFSEh0RE1tVE4xMldXWDZZTVBQbEIrZnI3WGRlKysrNjRXTEZpZzExNTd6YWZQcXBBWkFCcVMzVzdYMkxGanRXclZLazJiTmszaDRlR1NwS3V1dWtyZmZmZWR4b3dab3k1ZHVpZ3hNVkdTTkhQbVRNMmNPVk85ZXZYU3BFbVRkTzY1NXlvOVBWMTJ1MTFCUVVFMXZvOFVlTEJxTUJnMFpzd1k3ZDY5VzdObXpkTFZWMSt0Q3krOFVLV2xwUW9ORGZXMDI3ZHZuelp1M0tqYmI3L2RjNnlzckV6QndjRSs5NG01YytmS2JyZnJvb3N1MHA5Ly91bnpub1dGaFpMY3RmTDhuWStQajFkeWNuSkFud01BampVSkNRbVMzTDhISDZwMzc5NEtEZzcyT2Y3YmI3OHBKaWJHNS9pRUNSTTBmLzU4ZGUvZVhUdDI3TkNFQ1JPOEppMVVLU3NyMC9qeDR6Vm56aHdOSERqUWMrK1JwSHZ2dlZjMzNIQ0RWL3Z2dnZ0T0xwZExsMTkrdVU5ZnYvLyt1d29LQ25USkpaZjRuQXNQRDlmNDhlUDF5U2VmYU9qUW9icnJycnQwLy8zM0t5Z29TT1BHalpQVmF0V2FOV3UwYjk4K1BmZmNjeG8rZkxqNjl1MnJhNjY1UnRkZWU2MkdEQm5pMWQvOCtmTlZWRlRrbWNTeGVQRmliZG15UlQxNzl0VElrU045M2wrU3AwVGF3WjUrK21tQ1ZhQ1JJRmdGY05RWmpVYTkrT0tMdXZubW16Vm16QmlkY3NvcEtpc3IwL1RwMHhVU0VxSW5uM3pTcS8zNzc3OHZwOU9wdSsrKzIrdDRqeDQ5YW55ZjhQQndYWFhWVlpveVpZcSsrZWFiYWtOWWZ5d1dpMWRBV3VXOTk5N1QrKysvNzNkSjBydnZ2dXYzMjNHTHhhSlhYMzFWWnJOWlpyTlpYMzMxbFo1Ly9ubS83K3V2enVxMGFkUFV2WHYzT284ZEFJNkU2ZE9uYSs3Y3VXclpzcVdtVHAycXdzSkNGUllXS2o4L1gzbDVlU292TDlmenp6K3ZOOTU0UTVMVXBVc1hQZjc0NCtyYXRhdW5qemx6NXVqVFR6L1ZzbVhMdEhidFd0MS8vLzNWdnQvSEgzK3N6ejc3ck1ZeGpSOC9YbWVmZmJibmRVaElpQ1pPbktqUTBGQVpqVVo5K09HSG1qVnJsajc5OUZQUEVsRi9KazZjcU4yN2Qydnk1TW1lQU1EbGN1bUxMNzVRV0ZpWW9xS2lkUFhWVjFkNy9heFpzelJyMWl5ZjQ5ZGZmNzFHakJoUjQyY0FnQlBCK3ZYclpiVmFGUllXcHZUMGRNMmJOOC9yOTF1NzNhNlhYMzVaczJiTjByQmh3M1RqalRmcTZhZWYxb01QUHFqSEhudE0xMTU3cldlRzZLcFZxelJ1M0RqdDJMSERFM1llTERFeDBTdG8xZit6ZDkveE5aMS9ITUEvNSs3c3ZTUWtST3hkbzFxdHZXZHJsZGJXb2pxMHRHaFJMVldyVnMxUW13NmpXalZxKzZGcUV5c2lnaVFpaWV4NWMrZnZqeXRYYnU1SVlzWDR2Rjh2cithZStkeVU1NXp6UGMvei9jSndEMy80OEdFMGE5WU10V3ZYTmk3UHlzckNxRkdqb05QcDBMZHZYN2k1dVpuc3AxYXJrWnljakprelo2Smx5NVlBRElNN2hnNGRpbVBIanFGbHk1WUlEUTNGclZ1M3NHSERCdVBMdEFrVEptRE9uRG5vM0xtelNWdldybDJMbUpnWTZIUTZBSWJyaHlBSW1EbHpKZ0RnMDA4L3RSamd6WmVRa0lDaFE0Y1c3NWRPUkU4RkE2dEVWQ3BjWFYweFk4WU14TVhGd2RQVEV4OSsrQ0h5OHZMZzZPaG9GZ0Q5NjYrL29OVnFTeFFZelhmbXpCa0F3TktsUzlHbVRac1M1ZXdyT01JcFgvNElLa3ZyYkIwN2YyUVhBSFRzMk5Fc3YrQ2lSWXV3YytkTzdOaXh3K2ErUkVTbDVjMDMzOFMyYmR2Zzd1NE9yVmFMc21YTHdzM05EVzV1Ym5CeGNVRkVSQVRXcmwyTGd3Y1BBZ0RxMWF0bkVsUUZER2xQSEIwZElRZ0MzTnpjMExadFc3UHpaR1JrNE9EQmd3Z0pDVUdsU3BVc3R1WG16WnNJQ3d1ejJPK1dLVlBHK0hQanhvMnhjT0ZDaElhRzRwTlBQckY0ck92WHIrT1BQLzVBdTNidFRFWlY3ZHUzRDdHeHNYQjBkSVN2cnk5KysrMDNzMzNUMDlQeHdRY2ZvRy9mdnVqYXRhdlplbGRYVjR2bkpDSjZrZVNQMkxkVTVDL2YwcVZMVFZKcCtmcjY0cU9QUGpKKy91R0hIL0QzMzM5ajRzU0p4aGRaa3lkUFJtQmdJR2JQbm8xdDI3YmgzWGZmeGM2ZE8zSDgrSEdFaElSZzFhcFZWZ2NmYURRYWt6eXJIMy84TVM1ZnZveXdzRENUbk5sejVzeEJTa29LNXMyYkIwRVFqTFBLRkFvRkZBb0ZwRklwWG52dE5jeWFOUXV6WnMweTdxZFNxVEI3OW16TW5qMGJlWGw1eU1qSVFMOSsvVXl1STJxMUdnTUhEZ1JnbUlHMmZ2MTYvUHJycndBTWVjR0hEUnVHUllzV29XN2R1a2hJU0FCZ3VHNlVLVk1HMjdadFE5dTJiV0ZuWndlOVhvL3QyN2ZiekdWT1JLV0hnVlVpS2pVMWE5WkV6Wm8xc1hidFdwdzRjUUlCQVFGbVUrUWZSVXBLQ2k1Y3VJQnExYXJoeXBVcjJMbHpKN3AwNmZMWWpsK1VtVE5ubW94NlhiTm1EV2JQbm8xYnQyNlpiWnVjbkl5OHZEeXo2VUw1VnE1Y0NTY25weWZXVmlLaW9nUUhCOXZNV2RlNmRXc0VCUVdoYWRPbWNISnlRbmg0T0RRYWpUSDRtWnljak5PblR4c2ZhTXVXTFl0Smt5YVpIZWZjdVhNNGVQQWdPbmZ1YkRhVk05OHZ2L3lDc0xBdzR3UHMwYU5IY2VmT0hlUDZEaDA2d01uSkNTRWhJZWpWcXhjMmJOaUFMbDI2SUNnb3lPUTRXcTBXVTZkT2hZdUxDMGFQSG0xY3J0ZnJzV0xGQ3VObnFWUnFNWlpVWFJFQUFDQUFTVVJCVkZkM1VsSVNBTURkM2IxRXVieUppRjRVT3AzT0dDRE5MejVveWJoeDQ1Q1FrQUNWU2dWbloyY0VCd2ViQkNGSGpCaUJqaDA3b2w2OWVzWmxZckVZM2J0M3g5MjdkN0Z0Mnpaam9henExYXRqOHVUSnFGQ2hndFh6WGIxNjFSalVMR2pldkhtWU4yK2UyZktDUVY0QUdEQmdnUEdGWEc1dUx1N2R1NGZKa3lmYlRHVmp6VjkvL1lVYk4yN1kzTWJUMHhNN2QrNkVRcUhBK1BIanNXZlBIbWcwR3ZUbzBRUGg0ZUdZTVdNRzFxeFpnNmxUcDJMbnpwMFcweTRRVWVsZ1lKV0lTbFZPVGc1Ky92bG50R3JWQ3I2K3ZsaS9mcjFaWVJPVlNnVzlYbSt5dkd6WnNzWTN2dGJzM0xrVE9wME9FeVpNd0hmZmZZZVZLMWVpVTZkT0pvbm1yZEhyOWRpM2I1L1o4cWlvS0FDd3VLNXd3TFIrL2Zwd2NYSEJyVnUzc0dmUEhtaTFXblRxMUFucDZlbEZucjh3UzdtcGlJaWV0dm56NTl1Y25yOSsvWHFJUkNKMDY5WU5TNVlzUWFOR2pZeDlyazZuZzFnc05nbGdXcExmUnpvN08xdmRScTFXQTNqUU4rN2F0UXRIang2RlJxT0JVcWxFbzBhTmpDK2ozbi8vZld6ZnZoMXo1c3pCZ2dVTFRJNlRYMWhyeG93WkpxTkx0Mi9manNqSVNQajYrdHFzTEUxRTlMSVRpVVE0ZHV3WUFFTWUwOEo1UXMrZVBXdVNNMXNpa1NBbkp3Y1hMMTRFWUNqQ3BGQW80T25wQ1U5UFQyaTFXa1JFUk9EVXFWTTRkdXdZenAwN0IwRVEwS0pGQ3pSdjNod0hEaHpBNGNPSDBiTm5UN2k3dTZONjllcW9VS0VDQWdNRDRlM3REVzl2YndRSEJ4dlBOM0hpUk9NTFBaMU9oN0N3TU5TcFU4ZTQvdGl4WTNqbGxWZE0wc1dNR1RQRzRuZHQzcng1aWZKL1N5UVNpTVZpbkQ5L3ZzakFxbGdzUmw1ZUhrYVBIbzNyMTY5ajBxUkp4cGtRVmF0V3hmcjE2ekZtekJnTUdqUUlZOGVPeFZ0dnZWWHNkaERSazhYQUtoR1Ztc1RFUkdpMVdzeVpNd2ZCd2NGWXRXcFZzWE9zV3BxS1g1Qk9wOFBXclZzUkVoS0N5cFVyWThDQUFSZy9manorK2VjZnRHL2Z2c2kyYVRRYWZQUE5OeGFYQTdDNnpzSEJ3Zmk1UllzV2FOR2lCUTRlUElnOWUvWUFBSm8yYlFyQU1QMm5PUHo5L1kwVlRvbUlTcHRhcllaWUxEYVpEZ2tBRnk1Y3dMSmx5NHlqbFlZT0hZcW1UWnNpTmpiV3VFeWhVS0JLbFNwRkZ1U0xqWTBGQUxQOGVJWGJrWDlNQU1hcTBRY1BIalI3SUhaeGNjRlhYMzFsa2lJZ1g4dVdMWkdUazJPU3p5NHpNeFB6NTg5SGpSbzFVS05HRFdPMWF5SWlLcmxQUHZrRU9wME9naUNZRkFqVTYvWFE2L1hZc21VTEpCSUpObTdjaU92WHIrUHExYXZJemMyRlRDWkR2WHIxTUhic1dBaUNnR3JWcXFGS2xTcm8wS0VEa3BLU3NILy9maHcrZkJpblRwMHlxWDB3Wk1nUWZQamhoOGJQbFNwVlFyVnExYUJVS2pGdTNEZ2NQMzRjVzdac01jNlUrL1RUVDdGMzcxNTg5OTEzeHR5cmhZT24zYnAxUTl1MmJYSDU4bVdUWXhmbG80OCt3cUJCZy9EcHA1OWk1TWlSRnJjNWZmbzA5dS9majZwVnErS0hIMzZBZzRNRFFrTkRUZkxBQWtENTh1V3hidDA2akI4L0hsT25Ua1ZTVXBMVm1XNUU5SFF4c0VwRXBXYkxsaTFZdFdvVmR1M2FaUndwSkpGSUhrdU8xWDM3OXVIMjdkdkdrVkd0V3JYQzBxVkxzV1RKRXJScTFhckl0ODFTcWRUNDlyMmdaY3VXSVRRMDFPSzZSWXNXV1N4ZVlzbXdZY01nRm90dGpwNVZxOVVZTVdJRUU5UVQwVE5GSXBHZ1VhTkdKc3R5Y25KTVBuZnQyaFc5ZS9kRzM3NTlUWlluSmlZaUlTSEJXRUhha3Z4UlBZV243UmVrVkNvQjJCN05IeDBkRFpWS0JRREcwVXVSa1pGSVQwK0hYcTlIWkdRa0FNUDFJZi9uL0dOblptWmkzTGh4Wm5tdlAvendRMXk0Y01Ic1hFdVhMalZKSFFBWWltOFZ6T05IUlBReU9uTGtDTnEyYll2aHc0ZWpUNTgreHVVLy9mUVRmdnZ0TjJObCs0c1hMOExGeFFYdnZmY2U2dFNwZzdwMTYwSXVsME9sVXFGeDQ4WjQvLzMzVWFWS0ZRQ0dhZk85ZS9kRzc5NjlvZEZvRUI0ZWpvaUlDRVJIUjVzVnNnS0ErUGg0ZlBIRkY3aDU4eVptejU1dExERGw2dXFLZGV2V0dZdFJEUm8wQ0I5ODhJSFovbks1M09SNk0zLytmSVNFaE5qODNwMDZkVEwrWEhBMDdQLys5eitjT25VS0owNmNBR0M0ZnZqNCtLQkRodzdvMmJNbjNudnZQWGg0ZUZnOHByMjlQZWJNbVlObHk1WlpMSGhMUktXRGdWVWlLalg3OXUxRHBVcVZyTjQ4UEN5VlNvWEZpeGZEeTh2TE9FMUdKQkpoeElnUkdEZHVIRFpzMkdBeDU5TFRObUxFQ0F3YU5NanErbGRlZWVVcHRvYUlxSGpTMDlQTlVyYmtWemZPRnhjWGg4ek1UT1BucEtRa3JGcTFDbHUyYkVIdDJyV3hiTmt5cThjL2VmSWsvUHo4ekNvekY1U1hsd2ZBOUdHMXNGR2pSdGtzcEdJdGYrdisvZnN4YmRvMFZLMWExU3l3cWxRcTRlenNiQkljS096aXhZczRjT0FBOUhxOTFXMklpRjRrK2RQNlkySml6TllKZ29DNmRldGkvLzc5eHI1VHI5ZGo5KzdkZVAzMTE0MkRIZGF0VzRlSWlBaWtwcVlDQU02ZlB3L0FVRE1CQUxLenM0M0JTRXZlZXVzdGt4R3grVTZkT29VMWE5WkFJcEZnMkxCaGtNbGtac2NaTVdJRU5tellnSjkvL3JsWTZWOFVDa1dScytlc21UbHpKdTdkdTJkODhUWjkrblMwYnQwYWdLR0FsNjEwTy9ra0VrbUpSczRTMFpQRndDb1JsWXFiTjIvaTFxMWJabFdhVlNvVk5tN2NhTElzSVNFQk9wM09aTG05dmIyeFltaGhxMWF0UWt4TURLWk1tUUk3T3p2ajhsYXRXcUZXclZvSURRMUZxMWF0akcrclMwdG9hQ2hXcjE1ZHFtMGdJaW9wUjBkSGhJYUdtaXc3ZmZvMDVzeVpZN2J0cFV1WHNHblRKdnp6enovUTYvWG8zTG16elJkSzU4NmRRM3g4UE41KysyMmJiY2pOelFVQWt6NitzTW1USnh1M0syalRwazA0ZHV5WXhlSWxnT0g3RlV3TlVKaUhod2Y2OSs5dmRmM216WnROQ2hjU0ViM0lkRG9kaGc4ZkRzQjY4YXEyYmR0aTRzU0ppSStQaDYrdkwvNzc3ei9FeDhlYkZUQmN0R2dSamg0OWF2RVlHemR1Tkh0R3lDY1dpM0h5NUVtTDZ4d2RIVkdqUmcyTUhEa1NmZnYyaFV3bU01c3hwbFFxTVdEQUFMUnYzeDZOR2pVcXNnOGZObXlZemZXMlRKczJEUlVyVnNTVksxY3diTmd3ay9RNFE0WU1RVVpHaHZGemZIdzhsaTFiaHI1OSs1cU1rQzFPdlFnaWVub1lXQ1dpVXJGMzcxNEFNTDZoemFkU3FiQmh3d2FUWlNrcEtkRHI5U2JMdmJ5OExBWld6NTA3aHhVclZxQm16WnBtdVZRRlFjRFlzV1BScjE4L2pCOC9IaXRYcnJTYUVrQ3RWcHVOeUFJZTVGaTF0cTVnanRXaWRPellFZTNhdGJPNi9sRnUyb2lJbmhTeFdJektsU3ViTEl1TGl6UGJidDI2ZFFnTkRZV3pzek42OWVxRnZuMzcyc3licXRmcnNYanhZZ0Fvc2loSFRrNE9CRUd3T1dLMVZxMWFGcGNmT1hJRUlwSElMSjBCRVJHVmpGS3BoRUtoc0ZtOENqRGtzMTZ3WUFIbXpKbUQ3Ny8vSHJObnowYXRXclhNK3VHcFU2Y2FaeVRrbXo5L1B2YnYzNCt0VzdkQ0lqRVBYeXhldkJpSER4KzIyc2FxVmF1aWUvZnVTRWhJQUFETW16ZlA3THo1TC9PS083MSs0Y0tGUmFZQ1dMTm1EYXBYcjI2MjNOcTFDUUNhTld0bTh2bmF0V3RZdG13WkdqWnNpRGZlZUtOWWJTT2lwNCtCVlNKNjZ2UjZQWGJzMklIcTFhdWJGUk54ZEhRMG0zbzVmUGh3YUxWYUxGKyszT1p4WTJKaThPV1hYOExCd1FIZmZ2dXR4ZWxBVmFwVXdlREJnN0ZpeFFwTW1USUYzMzMzbmNWamljVmlpeFZCRHg4K2pDTkhqbGhjZCtqUUllTlVLR3UwV3EweEY2RkVJckdaSDVDSTZGbFVuRlFBQU9EajQ0T0JBd2VpVFpzMnhyN3U0TUdEdUhYckZ2cjE2MmYyZ0x4dTNUcWNQWHNXVFpzMlJiVnExV3kySVNzcnE4aHBtRXFsRWp0MzdpeHk5Q3NSRVQyY2pJd01teSs0OHNsa01vd1lNUUxmZnZzdGxFb2xZbU5qTGM3YWNuSnlncE9Uay9GelhGd2NEaHc0Z0ZhdFdsbDlNWmVibXd0blorZUgveElQSVM0dXJzaDZEUVVMMXRhcFU4ZGlVSmlJWGd6ODEwMUVUOTJaTTJjUUd4dUxuajE3UHJaanhzYkdZc1NJRVVoUFQ4ZkNoUXR0Rmd4NS8vMzNjZWJNR2V6WXNRTUtoUUxqeG8wem1WSlRwa3daTkdyVXlPS0lxY1RFUkJ3NWNzVGlPckZZYlBFbUt6L2dFQk1UZzYrKytzcFl6R1hyMXEzWXRtMWJpYjhyRVZGcEttNHFnRFp0MnBpTi9vbUlpTURQUC8rTUFRTUdtQ3pmdEdrVDVzK2ZEMDlQVDR1am5RcExTa295ZWZndUxDd3NES05HallKTUptTmdsWWpvQ2JsOSs3YXgrRlJSdW5UcGd0OSsrdzNIamgxRHo1NDlVYlZxVlp2YnA2V2xZZlRvMFJDTHhSZ3hZb1RWN1ZKVFUrSHU3bDdzTnA4OGVSTEp5Y2tteTdLenM0dTlQd0FzV2JLa1dJSFMvR0tJaHc0ZHNubk5JcUxuR3dPclJQVFUvZm5ubndCZ01ZZWRScVBCNmRPblRaWmxabVpDcTlXYUxmZjA5RVJRVUJET25qMkxMNzc0QW1scGFmajY2Ni9Sc0dGRG0rZVhTQ1NZT1hNbUJnMGFoQzFidGlBNk9ocVRKazB5anA3dDBLRURPblRvVU9MdjFhVkxGM1RwMHNWcytlWExsd0VBSDMvOE1ZS0RnMUdwVWlVQXRvdFg2ZlY2MUs5ZjMrS29XeUtpMG1RckZVQitueVVJZ2pGMVN1SHR2TDI5alMrejFHbzE1c3laZzk5Ly94M096czVZdEdpUlNiNDVTeUlpSWhBUkVXRXhKVXQrc2FwdnYvMFdyNy8rT2laTW1GRHlMMWlFek14TUhEbHl4T3I2eU1qSXgzNU9JcUpuMGFsVHB5ejJ4WVVwbFVyTW1ERUQ0ZUhoQ0F3TXhPYk5tK0hvNklqaHc0ZGJERkNlUDM4ZTMzenpEZUxqNHpGbnpoejQrZmxaUEs1YXJjYU5HemZ3Mm11dkZidk5mLy85dDlrb1c0VkNBVmRYVndDR2UvRGMzRnlJeFdLcngxaXdZRUdSTXlzQTRLKy8vc0szMzM1cmNaMjFmTFJFOVB4aFlKV0luanBIUjBjMGFOREE0cFFlcFZKcE5iZG80ZVdkT25WQzdkcTFNVzNhTk1oa01wT3Fta1Z4ZDNmSHNtWEw4T0dISCtMVXFWUG8zNzgvdG0zYkJrZEh4NUovb1NKY3ZYb1ZEZzRPR0RseUpIcjA2R0gxUm0zcjFxMklpWW1CVENaRGJHd3NBRmk5a1NRaUttMUtwUktYTGwyQ1hDN0g3dDI3SVJLSjRPWGxCY0NRQnVEQWdRT29XTEdpc2M5TFNVbkIvdjM3MGJoeFl3Q0dVYVZUcDA3RmpSczNVSzVjT2N5ZE94ZEJRVUVtNTFpNGNDSEN3c0xnNU9RRWhVS0JuSndjbkR4NUVqcWR6dUtMclAvKyt3OEtoUUpqeG93cE1rL3J3NHFOamNXb1VhT2V5TEdKaUo0WEowK2V4TjI3ZDlHMmJWdWNPM2NPQVBEdnYvOUNMcGViQkV2LytlY2ZMRm15QkRrNU9aZzllemFhTm0yS2xTdFhJalEwRkR0MzdrU3ZYcjNRdlh0M09EazU0ZHk1Yzlpd1lRTU9IandJYjI5dkxGMjZGSFhyMWdWZ0dNRzZiTmt5dUxxNndzN09Eb0lnNE9qUm8waEpTVUh6NXMyTGJLOVlMRVpBUUFDKysrNDcxSzVkMjJSZFRFd01MbDY4aVBYcjErUGl4WXZJeXNveVMxZFdVRmhZR05MUzBvbzhwNlVYYmJ0Mzc4YmR1M2VOTCtpY25aMmhWQ3J4eXkrL21HMmJsSlFFQU5pM2I1L1pzZXp0N2RHN2QrOGkyMEJFVHg0RHEwVDAxSTBkTzlaaVBqN0FFSFRkdjM5L3NZNGpFb21Ra0pDQWtKQVFUSm8wcWNncFJZWDUrdnBpOWVyVm1EWnRHanAzN3Z4RWdxb0FNR1hLRk9oME9uaDdlOXZjTGpzN0c0Y1BIellXWkhubm5YZlFwazJiSjlJbUlxSkhKWkZJTUh2MmJLalZhamc0T0dEY3VISEdQSGVmZi80NVpzNmNhVEt0WHlLUklDUWt4RGlsYzhtU0piaHg0d2JhdG0yTDhlUEhXNXdtS1pmTGNmYnNXZWoxZWdDR2ZqOGdJQUQ5K3ZWRGl4WXR6TGFmT0hFaTFHcTFXWUQyY1FvSkNjSFNwVXV0cnQrK2ZUdm16WnYzeE01UFJQUXNVS2xVYU42OE9lclZxNGNKRXlaZzE2NWRrRWdrR0Rod29NbDI4Zkh4cUYrL1BqNzk5RlBqaklTaFE0ZWliZHUyV0xseUpRNGNPSUMzMzM0YlU2Wk1NUTV5R0R4NE1BWU5HbVNTUzl2SnlRazdkKzVFVmxhV2NabVBqdzgrLy94enM2SlBsbmg2ZWhwbnpSVjI3Tmd4ekpvMUM0QWhIK3diYjd4aFZnUzNvQVVMRmhSclZwbWxVYWtuVDU3RW4zLytDYkZZakZhdFdxRkNoUXBJVDAvSGloVXJMQjVEb1ZCZzM3NTlac3M5UER3WVdDVjZSZ2o2L0R2Vlo4U2E0OGtZdVBwV2FUZURiTW4vR3lNQUh6WHp3cXdlQVZCSVJUWjNLU2xoMkJsODA4a1BrenRiZjFOSWxFK3YxM1BLUEQzM0d2MXdGZFg4N0xDd1R6azR5Qjl2bi9xMHNPK21ra2hOVGNXbFM1ZUtWZWxZcTlWQ3A5TkJKQkxabko3NXVHazBHdWgwT3Noa3NxZDJUbnErTlByaEtzcTV5N0Y2WU5CejIzZVhObDQ3WGd6NWd5WUsxaTBvaWFTa0pCdy9maHd0VzdhMFdaeFFyOWREclZaREpCTFp6SE9hbloyTmlJZ0lWSzVjdWNoaWh3V1BiZXVaUXEvWFE2dlZQbklocXZ3UURKOWZYbDR2d24xL2FRbjRNZ3h0YTdoZ1NkK3lrRW1lamQ4ZFI2d1MwWE9QTnlWRVJNOGZOemUzWWdWVkFjTVV6cWNaVU0zSEtzNUVSTVh6c0FIVmZKNmVubVlGRHkwUkJLRllMN3NjSEJ5TWFRU0txNmhuQ2tFUUhzdDFnYzh1UkMrV1p5TzhTMFJFUkVSRVJFUkVSUFFjWVdDVmlJaUlpSWlJaUlpSXFJUVlXQ1VpSWlJaUlpSWlJaUlxSVFaV2lZaUlpSWlJaUlpSWlFcUlnVlVpSWlJaUlpSWlJaUtpRW1KZ2xZaUlpSWlJaUlpSWlLaUVHRmdsSWlJaUlpSWlJaUlpS2lFR1ZvbUlpSWlJaUlpSWlJaEtpSUZWSWlJaUlpSWlJaUlpb2hKaVlKV0lpSWlJaUlpSWlJaW9oQ1NsM1FDaXB5VTdUNGV3MkJ3a1ptcEt1eWxFOUJ5U2lBVlU5MU1nMEVNR1FSQkt1emt2bFV5bEZtR3h1VWpLWXY5TlJDVWpGZ21vNnFkQUJVODUySFcvdkhnZElhS0hKUllKcUZGR2dVQVBYa2ZJTWdaVzZhVng1SG9tUnY0U2phZ2tWV2szaFlpZVF6S3hnUDZ2ZW1EK08yVmhMK05kMWRPMDkwb0dSdjBlZzVoVWRXazNoWWllTXhLUmdONzEzYkNvYnptNDJJbEx1emxVU25nZElhS0hKUkVKR05qWUE3TjdCdkE2UWhZeEZRQzlOQ0lTODNDVFFWVWlla2dxclI1bm9yT1JxOUtWZGxOZU9wZmljaEhMaDJFaWVnZ2FuUjduWTNLUWthc3Q3YVpRS2VKMWhJZ2Vsa1puZUFiZ2RZU3NZV0NWWGhwNlBhQXY3VVlRMGZOSEQyUG5vWWZBZnFRVThQZE9SQ1ZtMG5mekh2Qmx4K3NJRVpVWW53R29tQmhZSlNJaUlpSWlJaUlpSWlvaEJsYUppSWlJaUlpSWlJaUlTb2lCVlNJaUlpSWlJaUlpSXFJU1ltQ1ZpSWlJaUlpSWlJaUlxSVFZV0NVaUlpSWlJaUlpSWlJcUlRWldpWWlJaUlpSWlJaUlpRXFJZ1ZVaUlpSWlJaUlpSWlLaUVtSmdsWWlJaUlpSWlJaUlpS2lFR0ZnbElpSWlJaUlpSWlJaUtpRUdWb21JaUlpSWlJaUlpSWhLaUlGVklucGhpUVZnWUdNUHlNUkNhVGVGaU9pRkl4VUxrQmJSdndvQUZCSUJvc2ZRRFR2SVJIQ1FQZHl0YXhrWEtTUzg2eVVpZWl6RUF1RHJMQ250Wmp3eFAvWUlRS3NxVGxiWE84cEYrRzljRlhTcDVWTGtzUnpsSXF6b0Y0aXF2Z3FyMndSNXlEQ210USthVkhSOHFQWUNRSU5BZXpRSXRIL28vWW5vNGIyNHZTRVJQYlBzWlNLMHFlYjhTTWVJVDFmanY1dlpOcmRaMktjY2hqZjFncmVUQkRQM0pEejB1Y1FDVU1sSGdhdnhTdU15TDBjSjNtdmtqaVdINzBHcDBWdmQxOE5CalBLZThvYytOd0NjajhtQlJ2ZEloeUFpZXV4MmZSS0NMS1VXM1piY3NMcE5zSmNjMTZmV1FPZUZrZmo3WXZvam5XL0RrUEpRU0VWb3QrQzZ4ZldqV25yRFVTN0c5TjEzemZyTXZaOVZ3cFc0WFBRTWpTcjIrY1FDb0pDS0lCRUxrSWdBc1VpQVhDTEFUaXFDdmN6d3gwRXVocXU5R0s1Mmh2OTZPa3JnNHl5RnI3TVVpWmxxOUY5MTYxRytNaEhSTSttSHR3UHdlU3NmZFBqcE92WmN5U2oyZmlJQmNIZDRQQ0dJMUd3TnRJVnV3ZXNFMktGVlZXZk0zWmNBclI2bzZxdEFneUFIclAwdnVVVEhmcmVSQjJKU1ZkZ1hubWx4dlVRa29GRjVCM2c3UzRzOGxrSXF3cEFtbnZqMVZJckpzMFJCYzN1VlJiYzZydGg3SlFOdDVsdSt4aFhscHo3bEFBQ3ZUZzkvcVAySjZPRXhzRXBFVDUyM2t3Ui9qQWgrcEdQc3VKaU9UZ3NqcmE3L3NvMFBoamYxd3NhVEtaajFDRUZWQU9qM3FnZFdEUXhDbitWUitQVjBLZ0NnVm9BZDV2UXFDNVZXajBXSDdsbmR0M010VjZ3YUdQUkk1L2NhZlFGSldacEhPZ1lSMGVOUUo4QU9rdnVqVkoza0lraEVBdXJiR0NFVDRDWURBRlQwbGh1M2kwdFRJeTVkalo2dnVPSDFZTXVqYzZidnZndWxXZysxVm85c2xlVTNTd3FKQUpsRVFJYlNzRjRxRmpDcGt4L2VxdXVLZ2F0djRlS2RYQUNHVVR6Vi9CVFlmelVEM2VxNDJ2eCt4eUt6Y085K2Z6dWlxWmZ4UWJVb2FxMGVHYmxhWkNoMVNNL1ZJa09waFl1ZEdJNXlFYkx5K0dhTWlGNGM3elZ5eHhkdGZIRDZkZzVTc2pWV3J3Rm5vM09nS3hUNHJPQnBlTm4yT05UODlqSXV4U25STU1nZUg3ZndRZlBLVGlqaklzWFZlQ1dPUkdiaHhNMXNmTjdhQjY1MllwUEE2dVhKMWVGUklMZzdlMDg4WnUrMS9xd1E3Q1ZINHdvT0pzdnM3OCtlZUxXOEE1UnE4ejUrODVsVW13TXZDbXBXeVFuZDZyamk0cDFjdEs3bWpMZnF1T0tQODJsbTIzazZTbXlPb3MzL1R1L1VkN082elpISUxOeEpVeGVyWFVSVWZBeXNFdEZURjV1cVFzaUVTMWJYajJ2bml5Rk5QRkg3dXl2SXNmSkFiZTFCR3pEY1VFeC9Pd0M3THFWajRPcGJLSGhiSTVjSStPbWRjZ2c5Y2crbmIrY1UyVmFaV01BM25jc2dKa1dGYlFWdWN2YUhaK0o4VEM2K2FPT0xGVWVUa0dmbDVtbDdXQm9hVEx0YTVIa3NHZnk2SjBZMDlYcW9mWW1Jbm9SRFl5ckR4VTVzc3V6VVYxV0wzRzl1cjdMR243LzkreTRtYjQrRGw2TUVGYjNsY0pDSjBLeXlFL2FIWnhvZlVHVVNFWFovV2hIL1JXVmgrSVpvaThlYzBORVBBMS96Uk1EWU1BREFyRDBKT0hndEU3OS9FSXlsN3diaTlabmh4dTAwV2owR3YrNkp3YTk3UWl3U29KQUt5RlhwakEvOVVyRWhTTnRxYmdUMkZ4cWg5TzdQTnhHZnJvWlNyVU9lUm84OGpRNUt0ZUcvYzNxV3hkNnJHUWc5a2xTOFh5QVIwWE9zY3kwWHJCcGdHREJRUDlEZVp2L3Y5TWs1c3hkTDhSbHE5Rmx1ZmVaQWd5QUhmTjdhQjRzUDNjT1I2NVpIaSthTFNUVUVDQnNHT2FCVFRSZDhzUDQyRGwzTFJFcTJCbDVPRXBSemw2SFhLMjc0Y0dPMFNkcUNzVnRpalQvUDdWVVdqZ3F4MmJFTHFsdldIaE02K0prc0U5M1BiOU94cG92RjZmdTdMMmRBV1l4QkVjNEtFVllOREVKa1loNGFUdy9Id2RHVnNleTlRSnkrblczOGZ2bEN2T1ZZMGQvNllBMjcrOEZlVzl1OHN6d0tkOUllYmZZSUVabGpZSldJbmpxTkRvaThsNGMzS2pvaUxWZHJIRldVTHkxWEN3Q0lTc296dVNHVGlRVjgxc29IQ3c4bVdnMnNEbm5kRTh2ZUM4U2hpRXowV0JZRmRhRTVRcTUyWWpTdjdJUmU5ZDNRYnY3MUl0TUpUT2pvaHlBUEdRYXR2bVgyNW5uS2pqaHNHUjZNR1c4SFlOVHZNUmIzVDg3V0lqbTc2QUN1SmUycTg0MHlFVDFiL0w4TWczQS9YK3Iya1JXUmxhZERueFhXSDVJcmVNcHhZVkkxOUZ3V2hkMlhEUTl6cXZ0OTZlTEQ5N0Q0OEQxMHIrdUtHdjUyYURNdndteDBVMG1kdnAyRFY3Ni9Bcm5FME1oT05WM1FwYllyK3ErOGlYVW5VZ0FBSTV0NVlXNnZzdkQ3TWd6cDk2ODNmNDJzaUlaQkRqZ2VaWDVOT0JDZWdmZ015dy9JcmFzNUl5R1RNd3FJNk1YWHA0RTcxZ3dLd3JXRVBQUmJHWVZjdFhtSC9WNGpkM3pkd1EvclQ2UWcyOEpvL2F3OG5YSDJseVV0cWpnak8wK0hyN2JkTWZiUHhaR2VxOFdtTTRialZ2RlY0T3EzMVkzcjFnOHBiN0p0NjdrUnhpbitrenVYc1hyTXhoVWNjZld1RXB2UHB1Sm9aQ1lrQlpLRk85dUpjWGx5ZGN6Wmw0QmZUcWFZN0plWlo1aTVVTlBmRGc0eWtmRmxaRlUvTzJUbDZaQ3QwdUhpblZ3SUFFTDdCYUdzbXd6TmY3eUdiSlVPQTFiZHhJbnhWYkZsZUVXMG1IUE41RG5vZUZRMkhEODVaN1c5LzQyckFvQ3BBSWhLQXdPclJGUXFaR0lCcXdjR1FTUVNVUC83SzBqT0x2cm1hVXJYTXZpeXJTOTBlcjNGNmYxajIvcGkrdHYrK09OY0d2cXNpTEk0aWpRaFU0T1djeVB3dnpHVnNXZFVKWFQ4NlRxT1JHWlpQRitEUUh1TWIrZUxnOWN5c2VhNGVXNm1yZWZTOFB2cFZIemEwaHQ3cjJaZ1I2SDhnZlVEN2RHc2t2VXBPN2I4ZEREeG9mWWpJbnFTQ3I3VTB1cUJacFdkY05yR2lLWDg0bFpLdGM3cWxQalcxWnl4KzNMR0l3ZFY4NlhtYU5HbW1qTzZlOHZ4Y1hOdkhJM013dnI3UVZXNVJNREladDdRMzgrOTk5L05iTlFKc0VQbldpNFk5VnVNeFZrUzdnNFN0S3R1dVVDSlRDeWdpcThDQXh0N1dGeS84V1FLVklXVEFCSVJQV2ZHdGZQRnRHNyt1QnlYaXhaeklvd3BVd3BxVzgwWlg3YjF4Ui9uMGpCbzlVMVk2L21rWWdIQlh1YjFCOFFDMFBNVk4reTdtZ0UvRnluOFhLem5MNDFNVkpyazBsWklSY1o3N3ZnTU5adytPWWQveDFiQit2K1NzZVZjR3NRQ0VKZHVHTERnNXlJMWJ1dFVhTFJxNkh1QitPMjA0WHBSM2xPT3pjT0Q4Y2JNY0d3ZUhteXh6VE83QjJCbTl3Q1RaZlAzSjJMVTd6RllON2c4YWdmWUdaY3ZlTWN3YytOQ2JDN3FUTG1DSDk3eVIrLzZiaGoveHgzanM4alZlQ1g2cjdxSkxjT0RzV2RVSmJSZmNOMFlZRzVWeFFtZWp0YkROOFZKQlpDVXBiR2FONWFJSGg0RHEwUlVLbFJhUGZxc2lNS1JMNnBnMDdCZ3RKa1hZYk5BMDVzaGpoalR4aGY3d3pQeFk2RThTUFl5RVdhODdZK1BtbnRqNWJFa2ZMRHV0bGt5ZThCd0kyY25GWkNuMW1ISTJsdlk5bUZGN1B3a0JLM25ScGlOWFBWMmt1QzNENEtScTlaalVLRjBBZ1Y5dVBFMm1sUjB4Ry92VjBEWHhaRW1VMGhmQzNhMCtTYmNsdVZIT2EyVWlKNTk0ZkZLL0xnbjN1cDZIMmNwNXZVdWEzVzlXQURlcXV1R3o2eU0raThwQWNCWDdYM3hYVmQvbkxpWmpTYXpya0VoRWFDSElTZnJ1c0hsVWNGTGpnUFhNckh0dzRyb3ZqUVN4MjVrbzlFUFYzRWhOdGZpTWYxZFpWaG9KZGVxblV5RU4wTWM4V3A1QjR2ci96aWZCbFVKUmwwUkVUMXJWZzRJd3FEWFBIQStKaGNUL3J5RFlDKzVXWkN4ckxzTXF3Y0dJVHBGaFhuN0UxQS84RUdmbUQ5Q001Ky9xOVJrUkdsaFhldTRvbXNSK2JETGpnMURiSUZjb2U0T1l1TzFadXZaVkp5NG1ZMnliaklzT1h3UFA3d2RBRjluQ1hvc004eXVhRi9EQllOZjl6UWN4ODAwZVB0MlhWZjhIV1pJL2JYeFpESmFWbkhHaDgyODhlcjBjRWhFRDdaelZvaHhiVW9Oak40VWk0MG5UUWRmNUkvVWJUejlLc1FpQVlOZjk4VDgzbVhSZVdFa0RrVmtRcWMzakpRZDI4NFhHMCttWU1adTAydm90dk5wR0xqcUpsWVBLby9qWTZ1Z1YrZ05YSXBUWW1vM2Y5UVB0SnpUMVU0bWdrZ3duTnRhS2dDRlZJVFR0N094anlOYWlSNDdCbGFKcU5TY3ZKV0RMN2JFWW43dnNwamN1UXdtL0JsbmNic2dEeGsyRFF0R1hKb2hMMVBCVVUxdTltSmMvS1k2L0YybDBHajFxT3BuaDFOZlZZV2RUQVE3cVFoMjl5czMyMGxGRUlzc0hoNjdQZ2xCOHgrdjRmejloMnA3bVFoL2Z4U0NJQThaK3F5SXd1MFVsZFh2a0p5dFJkdjVFVGc4cGdyKy9pZ0VmVlpFR1hPeExqaVFpQVVIT1BLVWlGNWN5VmthSExVeTZoOEFnanpOUi9nVTFLYWFNN3lkSkxnY2w0c0FWOE1EYm1xTzFqZ3lWaXdTb0xnL3JWOGtFaUFTWVB3c0xqQXRFd0RLdUVpeGVtQVFXbGR6eHVwL2t6SHlsMmprcUhRUUFIU3A1WUlaM1FNUTZDNUQvNVUzOGNmNU5QejJmZ1VjR2wwWlB4MU14T3c5Q1ZaelpWKzhrMk4xK21YYXZEcFlmeUlGSC8xaU9ROHNFZEh6YnZHaFJDUm1xSEhxVmpiKy9xaWl6VzJEdmVRNEY2di9HUUFBSUFCSlJFRlVQS2F5eWJMOEVacUZEVnQvR3p2dnovYjY0ZTBBVlBaUjRPMGxwb1ZwZDN3Y2dyUFJPWmo0NXgwQWhoZHgrU00vQzRwTFU1dWM0NGUzL0NFVkN6ajFWVlg0T0VzaEZna0kvN1k2MXA5SXdkU2RkNDMzNXdWblhEaktSZkJ3bENDNndIMS8vMVUzMGJhYU16clZOSjIxa0YrOHFvYS9uY1VaRGVkamN1NC9WK2pScnJvemdBY3pONzdwNUlkdk92bGhmM2dtUnYwV1k1YTNIQUMyaDZXai84cWJDTzBYaUw4L0NrR2xpWWJhRkxzdm14ZnYvYmk1TjJiMUNNQzRyYkdZdC8vQmM0ZWRWREJKMS9EM1J4VnRqbmdsb29mSGYxbEVWS3ArT3BDSXJyVmRNYjY5SC9aY3ljRC9ycHMrb0x2YWliSHo0eERZeTBSb056L2NiT3BSYW80V0tka2F1Tm1MY1MxZUNhVmFoOFFNTFRMemRNaFVhcEdWcDBPV1VvdE1wZUZCUFN0UGgrdzhIYkx5dE1qTzA2R01xeFMvdmw4QmUwWlZ3cXZUcnlJcFM0Ty9Sb2FnUVpBOXZ2a3JEcjhWeUFOVnk5OE9VckdBTTlHbU9WTXZ4U25SYm40RTluMVdDWCtNQ0Vib2tTU00zaFREU3RCRTlNSnJXOTBaTVROcVBmVCtuN1QwQVFDY24xak51T3pqWDZLeDhOQTlBTURRSnA0WTJzVFRaSi9jUmZXTVArZFhOKzVRd3dYckJwZUhRaW9ZODZrR2VjZ3dvcWtYZXRWM1I1Q0hEQWV2WmFKWGFKUng1RlQzcFRmd1dTc2ZmTlBKRHlPYkdWSzZiRHVmaGhXY01VQkVaSFQ2ZGc1TzM4NUJ0L3VqU045YWNnT1g3bGdlNFY5WWFMOUF1RHRZRGpta1pHdU5vMDZ6ODdSUWFYUW1vMUFCUUszVkkxdjFZSGxxVHZGeVdxODVub3hqOTEvNkRXL3FCVmM3TWFidmpzZk5wRHlyKzFUeFZVQ3ZCNjRuUHRnbU5VZUxvVzk0d2RmWlBDM0I1VGdsR2dZNW9HR1ErWXlGeFljU2NUNDJGMDV5RVZwVU1RUldPOVZ5aFZRc1lOMS95U2pqS3NQaGlFd2svbGpiYW52Ry8zRUhyODBJaDZOY1pER2xqSU5NaE1WOXk2RmREUmQwL09tNmNkYWNRaUpnYnEreTZGTGJGWTFuaEpzRWlvbm95V0JnbFloS2xSN0FrTFczY1BUTEtuQzE4TWJXeDFrQ21VUkE3OUFvbkl1eGZCUDM1cXhyeUZCcUh6by8zMGUvUk9QTkVDZGtLblU0UEtZSzZwUzF3NkpEOS9EZGpyc20yeTE5THhDdmxuZEEzYWxYekthTW5ycWRnMGJUdy9ISGlHQjg4SVlub3BQejhQMHV3OVNlSDNzRVlOaWJYa1cyNDhzdHNWaDgrTjdEZlFraW9sS3c4Mkk2M3YzNXB0WDE1VDFsT0R1aG1zVjF0Znp0akNONTZrMjlndFFjTGY3NXRKSngvZGd0c1hDemYzQmRHTjNHRjFLeGdPbTdESDF6ci9ydWFIaC9DbjU4aGhyUktTcjBXeG1GUzNGS0FNQzlUQTFlQzNiRS9xc1pXUFZ2RW83ZE1FMzVvZ2N3WjE4QzFoeFB3a2ZOdmRIL1ZROGNMVENhSjM5RXJQYitPekw5c2xjc2ZvK1J6Ynd3c3BscEgvL1A1UXkwVzNEZDZ1K0ZpT2g1Rlp1cVF1UzlCOEhIcXI0S25QcXFLb2FzdldVeUlBRUFjbFE2dUZ2T2xHTEd4VTZNVmxWTWF4TVV6b0ZxalllakJDdjZCUUlBL3JxUWhyL0MwaEVlYjdnV3RLdmhBbDluQ2Y2K1B6cTJTeTFEVVVNQUNQU1FHWTlSeTk4TzBTa3Fzd0s1cmVaR29MS1BIRjVPMW5PK0Z2VHZqU3pqTTBubjJxNjRucUJFRFg4N2hIakwwZS9WQ3FnejVUS0dyYjhOSHljSjJ0dTRUbHlMVitKbThvT2dhSStsTjR5cHp2cS82b0dwWGNzZ1Y2MUgvNVUza2FQU29XVVZKemdweFBpbVV4bUlCT0RkbjIrYUJGWGZYM2NiWXFId1dZam9jV0JnbFloSzNhMWtGWUsvdm1oeEd1YTFoRHhVL2VZeTFEYUtmNlRsYWlIQThLYTVwSkt6TkFnOWtvVFFJMGtRQVB3WGxZWGRsOU14L284N0p0dTlYZGNWalNzNFlQVy95VmJ6OElYSEs5RncybFdNYnVPTDZRWHlKY21saHJ4SG4yK0t0YmlmZzF5RTJUMENJSlB3Ym9lSW5sMTFBdXhRdy85QklRNWZaeW1VYWgwNjFiSmMyQWt3NUZnRkRFV3VYQXNFU1RlZVRNSE03Z0ZJemRIQ3pWNk1tRlExa3JJMEpuMzlQMWN5VEk3MVRnTjNLS1FpWTBYcGY2T3k0ZU5rdUpVOUc1MkRlbE92UUEvZzFyU2FKdE1kNjVhMXh6c04zRzErdDNlV1IrRzd2MDFmcGpuSURWTTlDN2JwMTFNcDJISTJ6ZWF4cG5SOXVOemFSRVRQSTdISTBGOUtIekZxVjYyTUhiWjlhSnBxd0U0bXd0NnJSZStyMXdQSys4OFJjcWtJV1F2cUd0ZkpKQUpFZ21CY05tWnpySEZiZllISGkvVW5Vc3htenVYN3RvdWgwSlRXeG1RMFFRQkVBdUQweVRuanJMWFBXL25nai9OcHFPRnZoM243RS9HMVhJdzVQY3VpVjJnVUZGSVJkbDgyWE9mK042WXkxcDlJUnVnUnc0eUp1bVh0MEtlaE8xWWNUVUppcG1HVWJzSFJ2UDFlZFVjWlZ4bmlNOVNZM1NNQWdpQ2dlaGtGa3JJMG1QaG5ISllmdVllbWxaemdiaTlHU280aHovZmRkTlBSd0VUMCtEQ3dTa1JQWGRxOE9wQ0lyTjk4NVFjWTQyZFpueDREQVBNUEpPTHJiWVlBcUlOY1pETVJ2alUvN2szQW1NMkdnS2Nld0lpTjVubnlGQklCczdvSElEbExnekdiYlJkWXljelRZZkoyODF5eEtxMGVTLzluZVRTcXA2TUVzM3NFV0Z4SFJQU3NhRnZkQlNPYW1vN01yT2d0eDdyQjVYRTcyWHlxb1llakJJNXlFV0pUMWVoUnp3MDk2ajJvVkx6M1NnWWFsbmZBZDMvSFlXNHY4M3g1QWE1U3JPZ2ZoQyszeENMTXlwUlRBY0NVcnY0WXZTa0dsKzhxalVVR0hlVWkvSHNqQ3h0UHBoVDVuZnhkcFpqYXpSOFNzV0JXcE5CQkxvWmVEMlRsUFNnK2RUbE9pYzFuSDR6SVdqMHdDTWNpczB3S0RvNXE2VjNrZVltSVhqVDZoNXc1bHUvNGpTdzBtWFhOWkZuQkhLaTJwR1JyakxtdVJRSndQVUZwWERldXZSODhITVQ0NHY3OS9wVzdTdVBVK29LRkIxVmF2Y2xJM01MTzNNNUIvV25Xbzd4RG0zaGkrZjFSc3dEUXVaWUxhZ2ZZWWNDcW01alkwUTk2dlI2RDE5eEVWcDRPVTd2NVkyQmpEd1NNRFlNZWdFNFB2Qm5pWkF5c3ZsWFhEUk03K21IOUNjdlhzZTVMYnlCWHJZZUhneGlmdC9aRnYwYnVtTFlySHJQK2lVZGFyaFlPTWhIbTlTNExWenN4K3F5SU1wdXhRVVNQRndPclJQVFV6ZCtmYUxXUUZBQzByT0tNVnlzNFlOR2hSSnNqVlMwVlRGbC9JZ1UvRnlNL25sZ0U3UHVzVXBIYkFZWWJzZ3BlY2d4YWZRdkoyWVlIYkFIQWlLWmVTTTdXbUUxN0lpSjZFYzM0Sng0ei9ua3dHbjljTzE5TTdsd0dROWJjd3NwL0RWV1IwK2JWd2VUdGNaaTNQeEdCN2pMcy9DUUV5VmthdlB0ekZHSlNUVWZMMUoxeXhXU3FmMEdPQ2pIYVZuZkc5TjNXYjFXZEZDSzByZTZNcVR2TnQ3bHlWNG5WeHg5VWFuYVNpM0I5YWsxOHZlME9majcyNEJwUm80d0NVN3Y1V3p5K203MFk2YmxhYUd5TVVPcFUwd1hwdVZyckd4QVJ2ZURrRXNOTnZiVUNnRStiVGc5alFWb0FTTXJTUUNJeVhmWXdhZ2ZZMlJ6MFlTYzFIVFF5cVZNWi9Ia2hEUW1aRC9MQ1JpVVpYa0x1djVxQnI5cjc0cFZBZTV5K25ZUERFWm5vMzlqRHVGM0xLczQ0RzUxak1UK3FTQUNxbDdIRGdNWWU2RjNmSFd1T0o2UDJsQ3RJek5SQUpCaFNLamdyUkJpODVoYVd2QnVJUTZNclkvd2ZkekI3YjhJamZYOGlzbzZCVlNKNjZyNnhNS0t6SUlWVWhGY3JPR0RLanJzbExnQjFPemtQaHlJeWk5eE9ZaU93VzFDTk1ncU1iK2VMM1pjelRCN1NBYUI3UFRjMExPK0FjOUU1aUVpMC9vYWJpT2hGNG00dnh2TCtRV2hkMVJsZEZrVmlUNEVwK3dxcHlEZ2o0WGFLQ3EvTkNNZlc0Y0VJbTFRZG4yK0t3Zm9US2NZWFpyZFRWSEN6dDdONGpzZk5YaWFDajdNRXVoSU1xYXJrbzhEdElvcCtPTnVKV2FpUWlGNXFaZDBOZVVydlpUN2FWSE1mWjZsWnNjS2lxdGd2N0ZNTy9WLzFnSU5jWkRYbzZhUVFRU3dTTEs3M2NCQ2ppcThDbGJ6bDZHc2pYemhnQ0lxTzNIamI2dnIyTlZ6d2VXc2Y0MmVkVG8rWkJWNUdGblFrTWd0WmVUcDBxT0Z5dnpoWU5pWjE4a01aRnlteVZUbzBLdStBYi82NlkzSGZjeE9xb1ZhQTRkcVptS2xCbDlxdTZOdlFIWTV5RWV4a3BnODRXcDBoeiszTTdnR29IK1NBd1d0dUlVZkZheGJSNDhiQUtoR1JGWEtKZ0xXRHlpTTlWNHVCcTB4dnR2UUFCcTYraVl2ZlZNZnZ3NEx4Nmc5WGpmbWFMSkdKQlh6VXpISUJLd2Q1OFJMekV4R1ZKcmxFd0NjdHZQRlZlei9jU1ZQajN4dFoyRG84Mkd5Yjc3djVZM0xuQjNsR1JRS3c4TkE5TE84WGhPKzcrV1B4b1h1WXV5L0JyRURJazFUQlN3NEFpRTB0L29OL1pSOEZqdDJ3bkc4UEFJSThaSkNLQmNTbXN1SXlFYjI4M3FwaktBUzFja0FRcHUrT3g1cmp5UmFyMkJlbGpLc1VvMXI2bUN6THo5TnR6YXBqU2RoM05jUG1Oc1dSa0ZIMHRVR3IweVBOeGd5RndnSExJV3R2NFZLYzBtSndXSzNWNDk4YldXaFoxUm5mN2JpTHNQdWphVit2NkFpOTNqQ3pic3M1eS9tOForK0p4eXVCRHJDWGlYRG1kalpTYzdSSXo5V2lXeDFYREcvcWhlQ3ZMeUpEcVlORUJNUm5HRWJMOW0zb2prOWFlTU5aSVdKZ2xlZ0pZR0NWaU1pS2hYM0tvVzQ1ZTNSZUdHa3lqU2RmVEtvYW4vd2FneldEZ2pDblYxbDhhQ0UvYXo0N21RalQzN2FlUnpVN1R3ZlZNektGaW9qSWtvR05QVEN0bXo5K09takliMTNXVFlZeXJqS1RiZmFNQ3NIS1kwbG1LVklPUjJUaTExTXBtUDZXUDE2djZJZ2ZkcGtXaW9xZFVRdUE0U1hVazlEekZVTisxNkZOUENFU2dQM2hHVGFuK0lkNHl4SGdKc1dwV3cveTB1MjRtSTdyaVEveTlnMTUzVEN5YW1iM0FGVDJVV0R1dmdUY1RsSGgySTBzS05Yc3o0bm94Ykx2YWdhcWZuTVp0NUllek5JYTJzUVQ3NzNxZ1gxWE02Q1FpaERhTHhDVE9wWEJyRDN4V0g3a0hub3N2UUdobU4zNnVlaWNFdWRZUFJPZGd6UFJPU2JMWGc5MndNU09aZkRUd1VUc3VKaHVYTjZsbGdzNjFYTEYzSDBKdUJxdkxIeW9JbFgxVStDL2NkYmJVL2g3WG9xemZZNy9SV1JpVXFjeXNKZUpjRHRGaFkwblV4Q2Zyc1lIYjNyaDRwMWNoRnRwNDZZenFhamtvOENJcGw2NGxxREVzdnlDVitYc0FRRFJLU280eXNVSW0xUWRONU5VbUxNM0hyK2VTaWxXM25FaWVqZ01yQkxSQzhYTlhvS0s5MGNtMldJcng2dWpYSVFmM3ZMSDBDYWUySGMxQSttNVdyU3U2Z3dIdVFqMnNnZC9IT1VpT01vTk9maEdOUFhDbitmVHpLcFk1MHZQMWNKMTFQa1NmUmZ2KzlXdTg5UjhzMHhFcFcvWmtTVHN2cHhobkI0ZmtaaG5sZ1pGcHdkdTNMT2NrdVZzZEE3YXpMOE9pUWdvUEpocDhKcGJ5TWpWWWxIZmNpYkx4YUlIcVZzRXdmQW4vN1BZU2hIRXJvc2prWEIvbEk2ZFZNQVhiWHp4YVVzZi9POTZGbXI2MjJIM3A0YThyMXZQcFdGN1dCcGF6b2t3SzVEVi9YNmhyWUpwRGpvdGpEUWVjMXc3UDN6ZHdROXJqeWZqZW1JZVJyWDB4a2ZOdmJINWJDcW03N3I3eUxuOGlJaWVOVmw1T29USEt5RUFhRlhGQ1Y5MzhFT3p5azQ0Y3pzSHZVS2prSnFqUmZ2cXpwalMxUi96ZTVmRitIYSsrR1o3WExGcUh6d09yYW80NGFzT2ZtaGUyUW1YNDVSbXhiVGNIU1JvWDhNRlE1dDRZdmZsZE16Wm00Qjk0VVduRDh0WFZQR3E5NXQ0SXJSZllMR0xlRzA0bVlKREVabFEzci9QZi9mbm01Q0pCZnc1c2lKbTd6RlBJU0FUQzNpdmtUdSs3dUFIZnpjWmZ0Z2RqNFVIRTAzV0E0WWlZbW01V3ZRT2pjSlhIZnl3ZVhnd291N2xZZGFlQkt6K044bm1ERHNpZWpnTXJCTFJDK1hEWmw3NDBNcVUrK0lhMk5nREh6VTNWSFZ1VmRVWnJhbzZtMjJqMVFHWlNpMHlsVnJjU1ZOREloTHc4NEFnMUpoODJXeWEwUGM3NzJKUmdSc2ZTeHFWZDhDQXhoN0l5dE5CcWRiQldTSEdrQ2FlaUU1UklaUDUrNGpvR2RHbW1qTm05YkErK2w0dUVUQ2xxejhtZFBTenVENGhRNFBLa3k2WkxkOXpKUU5KV1JyVVBacGtNc3JIVXBGQjlaSlhySjdmVGlvZ1U2bERrNHFPbU5qUkQxMXF1OExWWG93MXg1TXhmUDF0S0RWNk5BaTB4NERYUFBGT2ZUZTgvNFluWWxKVVdIOGlCV3YvUzBaNHZCSk9jaEUrYWVHTmkzZHljZkYrd05WUkxzSnJ3WTdvVk5NRmZScTZ3OE5CZ2lXSDcrSFQzNktoMFFIejlpZGdSRk12akduamk5NzEzYkRyVWpxbTdZcTNXR1NSaU9oNTR5QVRvVkY1QjNTbzZZSnVkVndSN0NXSFVxM0g5TjN4K0haN25ERll0K3R5Qm5aZHprQ1BlbTZZMVNNQXk5NEx4S2N0ZlRCMlN5eitMakI2RkFEV0RTNlAxUU9EQUJpdUhTS1JnS3dGZFUyMnNaT0pVQ3ZBRGdQdkYzYVNGSnJWSUJhQUhxKzQ0Y3UydnFoWHpoNFg3K1NpVjJnVU5wOUpSZUh3NGVyanlkaHdNZ1h2MURkc3YvZXpTamdYbllPWi84UmowNWxVc3hkK1JYbWxuRDM2dmVxQmJKVU9PcDBlWFdxN0lpVmJXMlNhbTFaVm5GRFJXMkg4WE5QZjN2aHpCUzg1M096RmNKQ0xNZnhOdy9QTXphUTgzTXZTNEsrUkZlSHZLc1cyODJsb3YrQTY0alBVK0x5VkQ5Snl0WkNKQlF4dDRvazdhV3JqOXpnU21ZWDJDNjZqVG9BZHZ1L21qeVh2bHNNM25melFhbTRFTHQ4dCtZaGRJcktPZ1ZVaWVxR3NQWjZNNWNWNE15NFdnRU5qS2x0Y3QveG9FdW9IT2VCYXZCSjMwdFJJeWRZZ0pWdUQxQnd0MG5LMXlNZzF2MmthOHJvblZ2UVB4T2pXUHBqNGwybHhycnZwYXR4TnQ1MjdLVHZQTU9vMW4xNFBSQ1hsWWNRRzYra0ZpSWlldHIxWE0vQmVFUVUrYkZFV0dvRi81YTRTSVJNdUlTWGJNTUoweWc1RGlnQm5oUWo5VnRvK1Q0Q2JERCs4NVE4QUtPTWl4YW12cXNMUFJXcWNqbmtuVFkyTkoxT3cvTWc5a3hHa3AyN240TlR0YUh6MmV3eTYxWEhGQjI5NFlsdzdYNHh2NzR2NjMxK0ZyNHNVZmk1U2ZMRTVGbjR1VXV6L3JCSXEreW9nRWd4cFcvNDRuNFk1ZStOeEx1YkJNYlB5ZEppMUp3RkxEdC9ENTYxOE1McTFENDU4VVJrdDVrVGc0TFhpajRnaUlucldERzNpaVNWOXl4bURtdUh4U2t6WWRnZkxqeVloMFVLcUxBRFlmRFlWZjRlbDRjdTJ2aGpiemhmYlA2cUlOdk91WTIrQmZLZ0xEaVRnZUZTMnhmMnRhVnJKQ2FOYWVocy9kNnJsaWwvZnI0QUxzYm5vc2ZRR3RwNUxNd3VvRnFUVzZySHVSQXJXbjBqQlczVmRNYkZqR2Z6eWZnV2s1bHkzT3V2TW1seTFEcDFydVVBUUJPajFlaVJuYXpGNHphMGk5K3ZUME4wNEs4S1M5Rnd0UmhZWUpMTGpZanI2cjd5SjMwK240TmRUS1RoNXk1RDZRQ3dBWDNmd2c0TmNaSHh1K05SQ1dyTHpzYm5vdURBU3pTbzVvWHM5VjF4aFVKWG9zV05nbFlpZU9XTTJ4MkxNNXRnUzdaT1ZwNE13N0V5SjlyRzJmWjVHajRHcmk3NHhLbWpsc1NSb2RYcXNQNUZjb3YzeVhZcFRRalRzakdHcUt3ekZzWFNjcVVORXo1aGJ5U3JjU241OHhacFVXajBpNytXWkxjOVE2ckQrUk5INTRLYnZmakJkY3NZLzhmQnlsT0JTWEM3TzNNNnhlTnlDMUZvOU5wMUp4YVl6cWFqZ0tVT3pTazdHWEgyOVE2T3c2ZjZJcHpYSGt5R1hDUGozUmhhT1JtYlpuRWFabGFmRGR6dnVZdEdoUlBSdDZNR2dLaEU5OXphZVRFR2o4ZzQ0RzUyRHZWY3lpdXhiOHlrMWVueTM0eTVXSDA5R3R6cXV4cURxcldRVnBDUE9RS3VEelNDb0pkdk9wK0d6MzJPTW4vKzhrSVkzWmwzRHNjaXNFaDFMRDJEcnVUVDhjUzROYjRZNDR2QjEwOWtGdmw5Y01Qbjh6dklvczJOY3VhdEU4QVR6R1JpRkpXVnBUSjQ1aHF5OWpTRnJiNWVndFFhZmJ6SjlOdExxQWNkUHprR0FJVTFPVWM4Tmh5SXlMYWJwSWFKSHg4QXFFZEZqb0lkaGl0R2pIcU80ZVptSWlNalVnZ08yVTY3WUVwV2tRbFRTZ3o3ODl6TVBpbS9OK01jODExMVJrck8xK0ttSUZEQkVSTStESEpVTzc2OHJlU0F3WDNTS3lxeC90bFU4c0tRZUplV0tIakFMcWo1ditQeEFWUHBzbEc4aElpSWlJaUlpSWlJaUlrc1lXQ1VpSWlJaUlpSWlJaUlxSVFaV2lZaUlpSWlJaUlpSWlFcUlnVlVpSWlJaUlpSWlJaUtpRW1KZ2xZaUlpSWlJaUlpSWlLaUVHRmdsSWlJaUlpSWlJaUlpS2lFR1ZvbUlpSWlJaUlpSWlJaEtTRkxhRFNBcUhmclNiZ0FSUFZlRTBtNEFHYkgvSnFMaVl0OU5sdkE2UWtURnhlc0lGWTJCVlhwSnNZTWtvbUppZC9HTTRmOFFJaW9HZGhWa0ZmOXlFRkV4c0t1Z1ltSXFBSHBwdU5pSllTZmxYM2tpZW5odWRtSkl4YnpMZXRyYzdNV1FTL2g3SjZLSDQyTEhQdVJseCtzSUVUMEtOMTVIeUFhT1dLV1hScHRxenBqWTBROWhzVG1sM1JRaWVnNDV5c1hvVmQ4TlRncHhhVGZscGRPdGppdlNjclM0ZWplM3RKdENSTThaTzVrSTNldTV3Y09Canowdk0xNUhpT2hoMmNsRTZOUEFuZGNSc29wL00raWxVY1pWaXZIdGZVdTdHVVJFVkVMbDNHV1kxTW12dEp0QlJFVFBLVjVIaUlqb1NlRzhhQ0lpSWlJaUlpSWlJcUlTWW1DVmlJaUlpSWlJaUlpSXFJUVlXQ1VpSWlJaUlpSWlJaUlxSVFaV2lZaUlpSWlJaUlpSWlFcUlnVlVpSWlJaUlpSWlJaUtpRW1KZ2xZaUlpSWlJaUlpSWlLaUVHRmdsSWlJaUlpSWlJaUlpS2lFR1ZvbUlpSWlJaUlpSWlJaEtpSUZWSWlJaUlpSWlJaUlpb2hLU2xIWURpSjZXN0R3ZHdtSnprSmlwS2UybUVORnpTQ0lXVU4xUGdVQVBHUVJCS08zbXZGUXlsVnFFeGVZaUtZdjlOeEdWakZna29LcWZBaFU4NVdEWC9mTGlkWVNJSHBaWUpLQkdHUVVDUFhnZEljc1lXS1dYeHBIcm1SajVTelNpa2xTbDNSUWllZzdKeEFMNnYrcUIrZStVaGIyTWQxVlAwOTRyR1JqMWV3eGlVdFdsM1JRaWVzNUlSQUo2MTNmRG9yN2w0R0luTHUzbVVDbmhkWVNJSHBaRUpHQmdZdy9NN2huQTZ3aFp4RlFBOU5LSVNNekRUUVpWaWVnaHFiUjZuSW5PUnE1S1Y5cE5lZWxjaXN0RkxCK0dpZWdoYUhSNm5JL0pRVWF1dHJTYlFxV0kxeEVpZWxnYW5lRVpnTmNSc29hQlZYcHA2UFdBdnJRYlFVVFBIejJNblljZUF2dVJVc0RmT3hHVm1FbmZ6WHZBbHgydkkwUlVZbndHb0dKaVlKV0lpSWlJaUlpSWlJaW9oQmhZSlNJaUlpSWlJaUlpSWlvaEJsYUppSWlJaUlpSWlJaUlTb2lCMVNmRTNWNE1COW1UK2ZXNjI0dmg0Y0JxZEVSRVJFUkVSRVJFUktWRlV0b05LRTMrcmxKSXhZTEpzclFjTGRKeXRiQ1hpU0FTck94NG4wcWpoMHByT1lYeHlnRkJhQkRrZ01xVExpRXI3L0ZWa1BaMWxpQmlTazFzT3BPQ0lXdHZQN2JqRWhFUkVSRVJFUkVSVWZHOTFJSFZ3Mk1xSTloTGJyTHMrNTEzTWVIUE9FUjlYeE0renJaL1BiUDNKT0NMTGJGbXkvczBjRWZYT3E3WWRqNE56U281RmRtT21GUVZMc1RtQWdBa0lxQ2l0OExtOXYvZXlNTEExenp4NjZsVXhLU3FyRzZYbXExQlFxYW15UE1URVJFUkVSRVJFUkZSeWJ6VWdWVUFtTFVuQVF2Mkp3QUFEbzJwYkxMdTExTXArUGxva3NYOXRnd1BSbXFPZWRDeWxyOGRsdmNMQkFDMHFlYU0xbFdkclo1YktoWWdrd2hZL1c4eUJxMjVCUUR3ZFpiaTZyZlZpOVgyUGFOQ2JLNWZkT2dlUHZvbHVsakhJaUlpSWlJaUlpSWlvdUo3NlFPckdibGF4S2FwQVFDYVF0UDZieWVyc0M4ODAyd2ZlNWtJamdveEVqSk1BNnVWZmVUWU02b1NZbEpWOEhhUzR1QzFETHozODAwb05lYnBBcHFHT0dMajBBcVFTUVRNMlpkZ1hKNlFxVUhkS1ZkTXR2VjJsdUtyOW42WThPY2RaQ20xSnV0RUlnRmZ0ZmZGOGlOSlNNaFFtNnk3bDhYUnFrUkVSRVJFUkVSRVJFL0NTeDlZTFE1dkp3bUNQR1JJeXRKQXB3YythZUVOa1FDY3VwVnQzS1orb0QyMmo2eUkxQndObXMyK2hyTHVNdXovckJMMmZsWUpBMWJkUkZTU1ljcStzMEtFY2UzODhHVmJYNFRISzlGdGNTUWk3K1VaajZQVzZuSCtmbHFBZlBYS0NYaTFnZ08rYU9PRGJvdHZvR0NZZGt4ckgzU3Y1NFp6MFRuNGZsZjhFLzA5RUJFUkVSRVJFUkVSa2NGTEgxZ3Q1eTVEazRxT0FBQTdtY2ppTmtFZU1wd1lYOVg0V2E4MzVGY051Mk1JZ0ZiMGt1Ti9ZeXJqUW13dXVpNk9SR0ttSWJmcGF6UENzVzV3ZVZ6NXRnYm03RTFBV280R1k5djV3VkV1d3F3OThmaDJlNXpGMGF5QUlRQXJreGphRTUyaXd0UWRkOUh6RlRkVThwRWpPZHN3YWpYUVhZWXBYZjJ4NDJJNlFvOGt3ZFB4d2YvT0pJNVdKU0lpSWlJaUlpSWllbUplK3NEcWdNWWU2TnZRSFlCaGlyOGw1Mkp5OGRxTWNOaEpSZEFEdUhFdkQ5RXBENHBHUmQ3THd6dkxvN0RuU29aSm9QVEtYU1crM0JLTFg5NnZnUEh0ZlFFWVJxU08zaFNMbjQ4bFdRMnFBc0R2SHdTamJYWHovS3poMzlVd1c5YXhwZ3NTZjZ4dHNzeHU1Rm1ieHlkNjNvZ0ZRQ0lXa0ZmRTMydTVSSUJXcDRkRzk1UWFSa1QwRXFydXA0QmFxMGRFWXA3VmJlcVd0VU5aTnhuK0NrdC9xSFAwYWVDTzBhMTkwSForQkpLenRTanJKb1ZXQjhTbHE0dmN0MnR0Vnh5OGxvRU1wZm5Gb0thL0haS3pOTVU2VG1FQ2dFYmxIWkNZcVRiT1JpSWlvaWZQM1Y2TVBJMGUyYXJIZjVQdmJpK0dJTUE0Z0ttMGVEbEtrSlNsQVovaWlaNHZMMzFnZGNxT3U1aTY4eTRBSUx4UTBhaHk3akkwcStSay9LeTczOE5WOEpTamdxY2NpWmxxWExtckJBRGpRNE9Yb3dSTktqcWlYUTBYZEt6cEFuOVhLYUx1NWVISHZRblFhUFg0dUlVM0ZyeFRGai8yRE1ERk83azRHNTJEaUFRbG91N2xJU0ZUZzB0M2NwR1dhK2pRLzcyUmpiRmJZNDNucnhOZ2g1dkpLcVRmWCsvakpFRmxYd1grZHozTHVFMm5taTRZMjg3M01mK1dpRXJmK1BaK0dOUEdCNjZqenR2YzdzYjNOZkhycVJTTTJSeHJjN3ZDeHJiMXhSZHRmTEEvUEJPOWwwYzlTbE5SUDlBZS94dFRHUXFwQ0pVblhjSjFHNEVISXFMbjBjOERnaENmcmthM0pUZXNialBzVFMrODA4Qzl5SDdiR2g5bkNWNEp0SWRVTEFBd3ZIUXU1eTVEdDhXUk9IVTd4K3ArdlY1eHcyOGZWTURudjhkZzd2NUVzL1ZIdnFpTUZVZVR6SzRUalNzNDRIaFV0dG4yQlRuSVJUZytyZ3BXSEUzQysrdHVQOFMzSWlKNmNmbTdTbzE5ZHI2MEhDM1Njcld3bDRrZ0VxenNlSjlLbzRkS2F6bXN1SEpBRUJvRU9hRHlwRXZJeW50OHdWVmZad2tpcHRURXBqTXBHTEsyZVAxNisrck9hRm5WdWNUUEc3WUlBUFo5VmdseDZXcTBYM0Fkc3Z1RnJtM1I2L0ZFQXMxRVZESXZmV0RWbG5jYXVPT2RCdTRRQkVCYnFMOFNpNEJmVDZXZ3o0cWJlTCtKSjFwVmRVYmRjdllJOFpZREFHNG1xYkRsYkNyQ1luT1JvZFRpcnd0cHlOUG9NWGRmQXBwV2NrTDNlbTVvVTgwWlE1dDRHbytabXFORjVZbVhDbnpXNEdpa0lXamF2cm96cHI4ZGdOOU9QK2p3cDNYeng3aDJ2bGh3SUJIanRzWkNxZEdqaXEvaUNmOVdpSjZlWUM4NTNPekZBSUF5cmxLSVJRTHFCOXJiM0VjcUZ1RGpMRFZ1bDZuVTRscUM3Y0JtMTlxdStPRXRmeVJuYTlEakZUZjBQT3VHVFdkU0g2ck4vcTVTL0RXeUl0Snl0UkRuNmJCK2NIazArL0VhY3RWODkweEU5Q2ltN0xpTFRjTXE0T0RveW5oNzZRM3N1WkpodG8yM2t3US85U21IYmVmVE1IZC9JaHhrSW5TczZZTGZiZlRwelNvNVlkcGIvbWhjd1FGdkw3bUJQODZuV2QxV2NqOHFvTGJ5NEU5RTlESTdQS1l5Z3Iza0pzdSszM2tYRS82TVE5VDNOZUhqYkR2OE1IdFBBcjdZWWg2czdOUEFIVjNydUdMYitUU1RnVS9XeEtTcWNPRiszUktKQ1A5bjc3NERvNnJTUG81L3A2YjMzaUFKSllBb2dpQ2lLRTFVMUZVVVJYQ3hvaXZLaXFCclhjdGFWOFdDZ3U2aUtQYTJGc1NPQ2lxSW9paTlCd0tFa041N011WDlZNUlodzB4Q0lxOUM1UGY1WjhtZGUrK2NzSGp1UGM4NTUzbm9IdHYyR0huNTlpb3VQekdhdDM0dUpidTA5ZDBJcGRXdWxIOGplb1Z5MCtnNEt1dnMzUHV4YTVIV2g5ZDE0Nnlqd3cvWXRtWmhONnp5Q0lwZU5EQ0NZNUlEdVBQREhBRHVPeWZ4Z0F1bTZtMU8vS2YrMnU3dkZKSGZod0lhNlhmcUFBQWdBRWxFUVZTcmJYajBpenp5S3hxNTQ4d0U0dit4aHVaMzZMQUFFM2t6KzdHMnFiTzJPWnowU2ZCbjZiWktabjZSeCtJdGxXeHZLa2oxNy9PU3VPWDBlUHl1K3dVQXV4TVdiNmxrOFpaS0FCTERMQXhLRGFKdm9qK2I4dW9vOUpFYmRlcndHR2FOVCtHekRSVk1leXZiZmZ6T0QzTW9xN0h4d05na1J2Y0paZUpCcnJJVE9kdzhma0V5NXg3citZTHk4eDI5V3psN24wbURJNWswMkpYaTQ5dXRWUXgvZkV1cjU0NC9Mb0pYcmt4alJWWTFaenk5amYvOUxaMVhyMHlqd2Via3d6V3RENjU5aVE4MTgvbTBIdmhiakF4N2JBdGhBU1lXMzlpVHQ2NU9aL3h6T3c2WXhrQkVwTE9LRERRUkdtRHlPQmJpYjhKb01KQWFaZlU2UDd1a2dZN0dKajlkWDg2cFQyN2w4Mms5ZU9kdjZhVGN1cGJLRnF1V1RBWjQrWW8wS21ydFhQN1NUZ0RHRDR6Z3hjdFNzZjEzTysrdjJ0ZW5tNDBHTGhvWXdZeFQ0eGljRnNTbTNEcXVmblVYbjY1dk8yMUI4MHFzQnZYbklpSSt6VnlVejlOZjV3UHd6VDh5UEQ1NzYrY1NYbGhXNVBPNjk2WjBvN1RHZXl4OFRGSUF6MS9TRllEVCtvUXl1cmQzdXJ4bWxxWlZuaTh0TCthS2wxM1BnZmhRQzV2MjI1bmFta1hUZTdUNStUUGZGUEwzTjNkejYzdDdTSTJ5OHErL0pMSzNySkhubHhYeDB2SmlscmJZU1Fwd1RyOXdCcWNGOGM4Rk9WNzNhcmt5MTk5czRPSHprM252MTFJK2F0b0orOUlQeFN6THJPS1ppN3V3T2ErTzJZczlkMkE4T1Q0RjA0R1dBSXZJSCtLSUQ2d21SMWc0SVMwSUFIK0xkNDdWYjdkVjhVU3dtVk42aHJDa0tSaDZ3WUFJL0MwR0ZqWUZYZVl2TCtiZFgwb1ozSFNmdENncmFVMkRpUDRwZ1pUVjJOdWNXVnUvdDlabkFNZlBiT0NOeVdsTVBENlN6OWFYTTJkSkFVUFNnenpPK1hWM0RmZCt0SmVwSTJMNThiWmVQTG9vL3pmOExZZ2NuaVk4dndOejB5RDJsdFBqbVRZeWx1UmIxN1o1elpiNyt2THVyNlh1RnhpN3cvZmcxd0RjZkZvY0Q1K2Z6UEx0Vlp3MUo1UHlXanZuL1djN0M2N3J4Z2ZYZHVQdWhYdDU4TlBjZHVVNTZocHA1YXNaUFlrUHMzRDZySzJzYXlwdU4rVzFYY3k3TkpXdlovUms3SCsycTdDY2lIUmFTZUVXVG00cStCa1ZaTVprTkRCaFlBVDFOaWZEZW9ad3c2aFluOWRsUFhTMDE3R1VXOWV5cDZ6ak9VNS8yRkhONlU5dEl5M2F6eU9vYWpiQzNFbGRHZFlqbUNHUGJIYW5UWnEvdkpnSmd5SjU0ZEpVVnU3YTZNNlJQMjFrTERlTWl1VzdiVlg4WlU0bW42d3JKelhLaXVVQXViemRnVld0V0JVUjhhbWkxdTd1MzIzNzlaVzdpaHY0YW5PbDF6V0JWaVBCL2lieUt6emZrelBpL0ZnMHZTZlpwUTNFaGxoWXNxV0NTUzlrK2F3bE1xeEhNRzljbFk3VmJPQ0pyL2FOaWZNcmJmUy9mNlBIdWJHaEZ1NFlrOENkSCtaUVZlZVpWOVZvTkhESG1IaWVYMXBFZm9YbmM2cDVFWlFUdVB5bG5mU004MmZLc0JoZStMNklEMWFYRWV4bjlFaFRrQnhoWlVDWFFCNzdjbDk3QWl3RzZocWRIdU9MTzg1TUlEVEF4Ti9mM0kwQmVPbnlWRDVjVThiN3E4cVkyZUFndTZTQmo5ZnRtL2dibkJaRTkxZy9wcnltbERRaWg0TWpQckI2eFluUlRCb2NCZmd1WHVYS2dWclB4Y2RIdWdPclY1NFV6ZmVaVld4b3lxOEtrQkh2ejVjemVyYjZQVzE5ZHVlQ0hCNzhMTS9yZUlQTlNhUGR5YVFYc2hpUkVjSm4wM3BRdTE4T0ZiUEpnSi9aUU5vZDZ4aVpFWUpSczFieUoxSm5jMExUaTFPRHpVbUl2NG1WQjFpeEdodGlwdEh1YkRQM1VscVVsUmN2UzJWNFJnaHYvbFRDVmEvdW9xYnB2NjNxQmdkbno4bmtwY3RUdWYvY1JFWmtoREQxemQxc3pxdHI5WDRqTWtKNGZYSWFWcE9CVVU5czRhZWQrM0wvdmJpOEdKdkRsUmRxeFcyOXVQTGxuWHk3MzJ5MmlFaG5NS0JMSUM5ZGtRYUExV1RBQ2J4MFJScEZWVFpPbTdXVnJ6WjViczIvYm5nTXAvUUlZWUtQSFRWRlZUYkc5UThuTGRyUDY3Tm1KL2R3QlhHdkhSWkxaWjEzUVpGL2pJNEQ0S3RORlp6Uk40d3JUNHBtYTM0OS96d3pnWWhBRTVGQlpxS0R6Y1FFbXdtd0dubHVVbGZPZUhvYkFDdDMxVEQxalYwZXVWb25ENDNtK2hHeGhFOWZ6UW5wUVh3NTNmdmR6ZEQwbWpWOVZDelhEWXRwNDI4TExwaTduYzgzZUtjckVCRTUwc1dHbUVtTnNsSlVaY1BoZEUxMkdRM3c4ODU5ZWE0SGRnM2tvNm5kS2EyeE1meXhMYVJFV3ZsNlJrKytuTkdUeStabnVRc0lodm9idWUyTUJHNDVQWjdOZVhXTWZUYVR6TUo5YWNBYTdVNVdOKzAwYlRhZ2k0RVQwb080K2JRNHhqNjczU1BJK1kvUmNZd2JFTUdxM1RVK3grak5haG9jakgwMms2cDZCdzZuYThIRzMwNk80Wmo3TnJTWkF1eUpDMVBJaVBmbnpLZTNVV2R6TXFCTElMZWRFYy9sTCswa3I4TEdsRk5pdUhSSWxEc3RqZEZnOEJyajMzTjJBcnVLRzNoeGVmRUIvNjVGNVBkM1JBZFdBNjFHN3Z3d2g1bE5xenozTDE3VjdPbkYrVHgxVVJmbUxDbWdYM0lnSjNZTDR2U250bm1jc3pxN2hvU2IxM2djaXcrMThNdWRmWmo1UlI2enZ2WmVTUm9lYUdiVHZVZTVpMVh0endsYzFyU1ZiVVJHQ0Q5c3IyTG9UTTh0elJNR1J2RG0xZW5rbFRmeTR2SmlqNXl0SW44MmRZME8vdlhSM2piUGVlYmlycTErRm1nMWN2MklXTzQ2S3dHakFhYTlsYzNzSmQ2RlRlcHRUaWJPeTJMVjdob2VHSnZFbXJ2Nk1IdEpBVTkrbFU5T2l4VldKZ1BjZFhZaWQ1MlZ3TzZTQmtZOXNaVk5QZ0t3ci94WVRFbTFqVmV2VEdQSlRhNmlLZjlja09NejlZZUl5T0hxbzdYbDdseHVQOTdXeTZ0NDFjWmN6Lzd2N0dQQ3NEbWNIcXRzV3BwMFFsU3JXenFOQmdob212Qys4NndFcjRubGxpcnE3SHkwcG95cmhrWlRVTm1JeVdnZ3M2Q2V3cXBxQ2l0dEZGZmJPRFlsMERXQWJrb3Y4OTIyU3E4Q1dQR2hGc3ByN1RpQndrb2JiLzFjNHZWZGtVRm16dXNmenBvOXRheko5bDFBcTNkQ0FDZDJDMUllVmhFNUluV0p0REswYVhkRGdJK0ZTd0NwVVZaVzNMNXZzWVRUNmNxdnVyWnB4MWYzR0QrKyswY0dhL2JVY3U2em1SUlV1bktibnZqSVpsNjlNbzJOOS9ibGlTL3pLYXV4Y2VzWkNRVDdHWm01S0k5N1A5cnJjelVydUFLd1ZyT3JQYnRMR25qZ2sxd3VQQzZDbm5GK0ZGZTd4dU5kSTYzY2YyNFNuNndyNTdtbFJVUUg3d3VYK05wMXRyTjRYejdXTHpaVThORFlKTzQ1TzVIYlB2RGUrZzl3ZEZJQVY1OGN3NXMvbDFCbmMrSnZOdkQrbEc3c0xXc2tLc2pNcmFmSGMrc1o4Ynkyb29RRlRZRlZreEZPNmhic3ZzZHhYUUlaMHplTWExN2JwZWVNeUdIaWlBMnNHb0R3QUJQVjdhZ28rUHpTSXFhTmpPUDVTMUpKamJMeS9xb3lyNElKTmdmazdiZDE0YTZ6RW5FNllkNnlJcS9Qd0pXckZhQ2sybmRnVlVRODJleE9kMEczMWpUWXZQK2JOaHJnMm1FeDNIbG1BdkZoRnJZWDFyTmtTeVYrWm9ON3haTXZEaWY4NzVkU1R1b1d6RTJqNDVnMk1wYVhmeWptYjYvdVltU3ZFR2FOVDZGdlVnQnI5OVR5d3ZkRkhOYzFrT1BhS0s0MWMxRWVsNXdReGRVblJ6TnBjQ1N2L0ZqTXpFWDU3cHpNSWlKSGt2TmFCR1gzTjNOY01qZU5qc05nY0swMkd2alFwalozRGdCMHYzTjlxNSs5czdLRXpibTFMRnhUUm1tTm5RRmRBckdZRE81QmFWeUltUkVaSVd6SmQzMUhabUU5VjczcXZjWHk1TzdCbk5jL25KZVhGekhubTBLZjN6VnRaQ3duZGd0cU14Z3NJdkpuZGRtUUtDNCszbFhyd05lT1VJQlYyYldjK01obUFpeEduTUQyd25wM3FoWnc5Y0VUbnQvQm9vMFZIb0hTamJsMTNQTGVIdDY4T3AzYng3Z0tPelhhbmR6MHZ6Mjg4SDFScTBGVmdIZisxbzNUai9LZXpOdDhYMSt2WTJjZEhVYkI0LzA4amdWTS9aVTZtNU16KzRhUkhyMHZkL2hySzBvb3E3V3pOcWVXWjc0cDVNYlJjY3hmWHVSVlBOZGtnT2N2NlVweHRZM3BiKzhHWEx2emRwVTBZRExBOEl3UVR1c1RTbW0xamIrL3VkdDlYYkNmaWJoUU0vMlNBMWl6cDViaEdhNFVnMCtPVCtHSkMxTUFHUHRzcHM4VUN5THl4emhpQTZzcGtWWUNyRWF5aWc0YzBHaXdPN241M1d3K25OcWRCcHVURzk3YWZjQnJKcDhVelhYRFkzaDZjWUhIVm9TV1lrTXNBQlJVdGkvSFdFeUl4VjJRcDlrSjZjR3RuQzN5NXhNYVlDTDdrV002ZkozRENhZjJEc1hoaEV0ZnpHTDkzbHFXM09TWlROOXNOQkRrWjZTNjNvRnR2N3lzSXg3ZlFscTBIL2VkazhTZTBnYk83eC9PdTFPNlVkUGc0T1ozOTdBbHY0NkZVN3UzcXkxREg5M00wVW1CL09zdmlmenQ1QmplV1ZtcXdLcUlkR29KWVJZdUdSekozV2NuZWh6M014c3dtd3hVUGQzZmZjem1jQkkrZlhXYjl4dlVOWkFiUnNYeStrOGxUQm9jeVlMVlpjeWQxSlhoajIxcE0rZjFJK2NuTVhXNDd6eXZBSU1lMm9URENTOHNLK0wrY3hPcGYyWUF6ZDI5eWVpYXZKdnhUbmFyMTROcnhTcEFTVTNyaytMV3BqeXN0WTBLcklySWtlZitUM0o1NE5OY3dIdEhhSmRJcTBmdGtlWStPRDNhai9Sb1B3b3FHOTI3SHhZMkZYR0tDVFl6dEhzd1ovUU40NnlqdzBnS3Q3Q2pzSjdIdjh6SFpuZHkvY2hZbnA2UXd1TVhKck11cDdZcGxWOGRPd3JyeWErMHNUNm4xcjFEZFBuMmFtNTlmNC83KzQ5TkRpQ3J1TUdkbHpzdXhFeEd2RC9mdFVqYmRmYlJZZHg2UnJ6NzU3OE9qdVNzbzhPd21Bd0VXbzE4dGJuU2ZmLzdQdDdMWlVPaWVPTENGTTZhaytueHU5ODQybFVzOGNLNU85d3JaQUdHUGViYWtUcit1QWpHSGh2T09jL3NkTGNISU1qUEZaeSsvTVJvWnJ5VHphS05GVnpkTlBFM0lpT0VpNCtQYkRNRm1vajgvbzdZd09ySWpCQ2NUbGpWeWphdWxvYjNER0h1cEs3c0ttNGdOc1RNbHpONmN2RzhIYXpLcnZVNk45QnE1SUZ6RTVseGFoeGZiYXJnbHZmMitMaWpTLzh1cnBWdDdRMnFkSWwwVlI3YzMvYkNldmRES2FTcDQyMmxYbzlJcDFaUmE2ZnI3ZXZhUEdmRHYzeW45Smo4OGs3cWJVNnFtMVlRN1Qrd0g5NHpoQ1UzOVd4MXhuZFZkaTBMVnBkaE5MaisrM3JrOHp5ZVcxcklqaUxYTEhQSXRGWHQraDFxR2h4OHY3MmExMVlVTTdwM0tJdTNhSFpaUkRvZnM5SEFzU21CckwyN0R5YWpnWE9meVNTdndzYkxWNlR5NUZmNUxQYlJqejQ5b1l2UFhRVXRCVnFOekw4OGpkZFhsTEJtVHcyVEJrZHkzOGQ3V1haTEx5WVBqV1plSzlXa0Fmek1SdXdPSitQKzY3a1M5c1J1d2R4N1RpS21wb1ZURDN5YXk4STFaWFNMOFhOWFZLNXBjTEFxdTRiYzhyWW51N3ZGdUhMQ3RseFo1ZDJPNXNDcVhzWkVSRnFhTUNpU0NZTWlNUmpBdnQvandHU0V0MzR1WWVLOExLNGVHczJwdlVQcDN5V1FIckd1ZmplcnFJSDNmaTFsN1o1YUt1cnNMRnhUUnIzTnlaTmY1VE9zWndqakJrUndXcDlRajlSNHBUVjJNdTVhMytKbm0zdjMyNWlqUW5uNC9HVGVYbG5DNUZkY2djcUh4aVp4MnhueFBMMjRnTnZlMzBPZHpVbXZlSCtQZHY3MWhTd0F4aDRiemdmWGR2UDRyS1RHenJXdjd5S3IyUHNaOGU0dnBRVDdtWGozMTFLdno3cEdXdm52cEs0OCtrV2V1NjRMZ0wvWlFMQ2ZrVlc3YTdqaXhDanUrakNIZFRtMTdpSzVFd1pGa2xsUXo0cXNhcTk3aXNnZjU0Z05yRjU1VWpUZmJLM0U2WVRSdlVNeEdWMnJXQ3ZyOXZYdzhXRVdYcCtjeHNSQmtYeTB0b3hMNSs4a0tkekNHMWVscy9LZmZWaTRwb3haWCtYejdiWXFJZ05OWEhGU05EZU5qaU1oek1KelM0dVk5dFp1ZDJYWnk0ZEUwVHZCbjdJYU96VU5EaExDTEZ3M1BKYlYyYlVldVZsYVUxQnA0OE0xWlY0RklNeEdPSzFQR0pPSFJoTWJZdWFhVTJMSUtXdFV0VnJwOUJMQ0xJenF0VzlHdTE5eUFHYVRnYk9QQ1d2enVnQ3JrZDd4L2g2cnU3L2VYSG5Bd1hKN09KejdKaTFhNWs2eU8rbndUSEZWdmNPZGxGNUVwRE1ZMURXUUtjTmlHTk0zaklRd0M5WDFEcFp2citMTm4wdklMS3duczdDZW0wYkgwU1hTNnBWWHRVK0NQMm5SVnFhLzNmcUtVQVB3OHVXcEpJUlp1R05CRGhjTmpBQ2dwTnJHM1IvbU1IdENGOVprMTNqbFJtMnAwZTcwbWh3TDlqZDUvSno1UUYvbUxDbGcxdGVlT2JhVHdpMGtoMXZjMWF4OU9TclJOY0RlMGtaYWd1YWNna29GSUNMaTZkRXY4c2l2YU9TT014T0kvOGNhbW9lc1lRRW04bWIyWTIxVGtTbWJ3MG1mQkgrV2JxdGs1aGQ1TE41UzZWNk05Ty96a3JqbDlIajhydnNGY0wySEw5NVM2VjZza0JobVlWQnFFSDBUL2RtVVYrZXpwc0hVNFRITUdwL0NaeHNxbVBiV3Z1ZlNuUi9tVUZaajQ0R3hTWXp1RThwRUg4VVhmZWtSNitlZVZGdS8xL1U3OUUzMEp5cllqTkhnK2pQQS8zNHBjZjhaWUZOdUhZRldJd3V1Njg2bTNEcWUvQ3FmZnNrQmRJbTBzakczRGtmVHdPT1JML0o0Wm1JWHJoc1d3Nk5OOVdIU282Mk16QWpoMXZmM3RMbWJRMFIrZjBka1lOVnFNbEJWYitlaHovSUlEelR4K1EwOU1Cb2dzNkNldDFmdUsxVFEwRFJETlhIZUR0NWU2WnBaS3ErMU0vREJqZngxY0JTM25SRlBlb3dmT1dXTnJMdm5LUHd0QnBadXEyTEM4enM4dGcrQXEvTGhQMDZMcDdtZ1gwMkRnMldaVlV4OTQ4QnBCUUR1V09BN0FiYmRBUzlma2VwT3JKMWQwc0MwTmdZdElwMUZ6MWcvSGpnM3llTllvOTNKcTFlbWtWOWhvMjYvTFpaQmZrYWlnODBVVmRrNEtqSEE0OXJza2l4eXl4dnhOeHVZMGtvVjUrNnhycGVjOHdkRTBEY3B3T2M1ejN4VDZNN0hkMzcvY0xwRVduMmUxMTY3U3hwNGY1V0NxeUxTT1p6U000VHorMGV3WUhVWnd6TkNXSk5kdzhWTkszZWFQYiswa0ZrWGRhRmJqSi9IanB3SHh5YVJWOTdZNW9yVGU4OUo1SUxqSWpqbm1VeXZ5YkJudmlsa1ROOHdQcHphblVFUGJmSW9KTmhTVkxEWkkvVUE0RjZWMml3MXlvL3d3SDJ2d0FsaEZtNDdJNTVyVG9saCtmWXFSajZ4dGRVMm50bzdsSjNGRFcwV0h3eXd1QUtyTlFxc2lzZ1JLRG5Dd2dscFFRRDRXN3h6ckg2N3JZb25nczJjMGpQRXZUcnpnZ0VSK0ZzTUxGemplaStldjd5WWQzOHBaWERUZmRLaXJLUkZ1ZDY3KzZjRVVsWmo5MGdwc0wvMWUydjVjSTMzTzdhZjJjQWJrOU9ZZUh3a242MHZaODZTQW9ha0IzbWM4K3Z1R3U3OWFDOVRSOFR5NDIyOTNJSE10bncwdFRzWis2MXNiV25kUGI1MzFNWGN0SWEvblJ6TnNTa0IyQjJRLzVncnIydEp0WjJ4ejJhNjB3QnN5YXRqM3JJaWJoK1R3THhsUlpUVTJMbjNuQ1RxYlU1ZVdsNTh3UGFKeU8vcmlBeXNOdGlkbkRsN1g4NFQwNVJmTUJ0ZEJhaWF4ZCs4cHRYcmJRNTQrWWRpWHY1aFh5YzI2WVVkYkMrc1ovVWU3L1FBQUk4dXl1ZlJSZm1ZamE3dGMyMGwxZ2E0NlgvWjdacDVjdUxxa0VYK2JMN2RWa1hxSGZ1Mi9aOXhWQ2h2WEpYT2MwdUx1TzcxWGRpZHNIQnFkMngySitmL2R6ditaZ092WHBuRzRMUWdMcDJmNVRXNUFhN2c2LzdCMm1iTkErOHJUb3pHM2tvdWplZVhGcmtEcTFjTmpXWmtMKzhFK0NZRG1FMEc3QTY4Y3JYdWIvSG1DZ1ZXUmFUVG1QOTlFYk1YRjlCZ2QvTGpiYjE4bnZQaThtTHVPanVSSnk1TTV0eG5YVnZ5THhqZ3loczMrZVdkN25Rcysvdm5tSGp1T2l1Qng3L001Nk8xNVY2Zk80SExYdHJKNnJ2NnNPU21ERTZmdGRYblZzdXlHanNqSHQvaWNXeEVSZ2hQakUveE92ZjQxRUN1R3g3cjJwYUs2OTN1MzUvbHR2cjduOXc5bUM2UlZ1Wis1N3RvVmJQbUZiS3QvYTRpSW45bVY1d1l6YVRCVVlEdjRsV3VIS2oxWEh4OHBEdXdldVZKMFh5ZldjV0czSDI3QVRMaS9mbHlSczlXdjZldHorNWNrTU9EbitWNUhXK3dPV20wTzVuMFFoWWpNa0w0YkZvUHI5MEZacE1CUDdPQnREdldNVElqQk9OK2szTytYUEh5VG9KOC9LN1hEby9sekw1aC9HWE9OcC9YbGRmYStXeDlPUmFUZ2MxNWRXekpxMk5IVVQwVlRidG83end6Z1hxYms2MEY5VHp4VlQ1L095V0daLy9hbGY5OFU4Q2t3WkhjdlhCdm14TjlJdkxIT0NJRHE3NGNJT1hYQWIzWHp1Q0lyUjNCRnNEam9TSnlKRE1iNGZZeENkeHpkaUozTDh6aG9SWXZTVmFUd2IwS3ZNN21aUHh6TzVoNVFUS0xiOHhnNXFJOEh2MGlqOUlXQlVhS3ErMEVUMXZGRFNOaitYVjNEVXN6OXdWZm0zT3MvbVhPTm85dHBKTlBpc1ppTWpEM3UwS1B5WTZXa3pQTi9Nd0dsdDNTaTdRb0t5Yzh2TG5Wd25VaUlwMVJXd1dibWpVWDlYdjVpbFN1SGVaYUFUcnYwcTU4dExhY0YxdFpWZlBRMkNSdUh4UFBPeXRMMjh4TlgxUmw0NnpaMjFoeVV3WS8zTmFiTTJkdjQ5ZmRubWtCN0E2bjF5UjNhclNmMTcxdUdoM0hQV2NuVUZKdDU1a2xCY3o2T3AvczB0WlRBQmlBKzVzbTV0cGFkUXNRN0dmRTRkU0tWUkU1OGdSYWpkejVZUTR6bTFaNTdsKzhxdG5UaS9ONTZxSXV6RmxTUUwva1FFN3NGc1RwVDNrR0gxZG4xNUN3MzJLbitGQUx2OXpaaDVsZjVESHJhKytWcE9HQlpqYmRlNVM3bU5UK21pZnB3RFhwOXNQMktvYk85SnlNbXpBd2dqZXZUaWV2dkpFWGx4ZDc1R3h0elE4N2ZPYzRQZnVZY093Tzd4UTFMYTNLcnZXcTNkSmMwK0hNbzhQNGRtc2xOUTBPYWhvYzNQTGVIcDYvcEN1amU0ZXlyYUNlUjcvd0RoNkx5QjlQZ1ZVUk9XeWQzeitjaDg5UEpqcll6T3NyaXJsalRBSjNqRWx3Zjk2OHZXai9iWi9QTHkza21sTmltRFl5bGxkL0xPYmh6L1BjdVl6OXpRYitPamlLKzg1SlpNUVRXNzBHNVMyZGtCYkVzeGQzWWNtV1N1WXRLenpnQk15Y2lWM29seHpBNkNlM3VvT3FaaVBNdnp5TkZUdXFtUE5OMjZ1Y1JFVCtERjc1c1pnemp3NWo5b1F1bE5mYTJWbmN3S1V2Wm5tZEYrcHY1TVhMVWhrM0lJS1AxNVl6NmNXc0F4YmZYTE9ubHRObWJlV3JHVDFaZm1zdkh2bzBsNGMvejNQbmxtOVBLZ0NBUGFVTlBQeDVIbS8vWE9MZVJYVGVzZUZreFB2ejJLSThyLzcrSDZmRk1heG5NQit1TG1ObEd6bGV3WlVyc0tydXdFRm9FWkUvRXdNUUhtQ2l1aDExQjU1ZldzUzBrWEU4ZjBrcXFWRlczbDlWeHFLTkZSN24yQnlRVitHNUd2T3VzeEp4T2wwVFhQdC9CcTcrRjF4YjZmOUlnVllqa3daSDh0elN0aWZlV21NQWpra09ZRVJHQ0NNeVFoaldNNFNoajI1bWNGb1FONzZ6TDgzZnF6OFc4K0RZSkdKRHpEenpUWUc3bm91SUhGb0tySXJJWWVuWTVBQmVuNXpPNHMwVm5QcmtidW9hSGN6ZmI3WFRvK09Tc1R1YzNQNkJadzdpTlh0cXVQZmp2ZHg3VGhLbjlRbmpub1Y3M1ovVjJaejhaYzQyZnJ5OU4xL2MwSU5UWm01aGs0OGlKRDFqL2Zqbzc5MVpsMVBMQlhPM0h6Q29lc2VZZUNhZkZNMmw4N1A0dGtVYUFyc0RxdXZ0eko3WWhaZ1FDL2Q4dExlTnU0aUlkSDUrWmdPWkJYV1lqQkFaWk9LTm55cXBxdmNjNUNhRVdmanVIeGwwai9YanRSVWxYUFhLVG5lcWxRTlp1YXVHVTJadTRiMHAzYmozbkVSNnh2a3pxU2x3Mjk1VUFHK3ZMUFZJNlFUUUx5V1FmNDZKOTFvQmRPMndHQjQ1UDVuYzhrYW12TDdyZ08xTENMTjQ3SllRRVRrU3BFUmFDYkFheVNvNjhJNnRCcnVUbTkvTjVzT3AzV213T2JuaHJRUFhIWmw4VWpUWERZL2g2Y1VGcmU0S2l3MnhBRkJRMmI2aXRURWhGbytDdHdBbnBBZTM2MXIzK1dsQkxKemFuZnBHUjRjRHE4RitSbDY2UEpYaFBVT0lDalpUV21QbnEwMFYzUFMvUGR3K0pvR3FPanV2L09oNlZnVmFqYnczcFJ1eElhN3o3and6Z2JwR2g4ZHVQaEU1TkJSWUZaSEQwdW85dGZTNmV6MjdTdmJsMEN1bzlOeEdVMUp0dytadzhzMVczOXRycm5sdGwxZitaSUQ4U2h0am44M2tnMnU3RXhYc3V4c2NuaEZDV1kyZHMyWnZvK29BTSs4elJzWHk0Tmdrcm45ek42K3QyRmNBejREckplaGZIKzBsTWR6SzNXY25FQkZvVW9FNUVlbjBMQ2FEVnk1NEEzRDJNV0U4Y1dFSzZURitQTDI0QUFQdzl4R3hqT3dWeWo4WDVMQndUUmtPSitTVk43STJwNWI1eTR0KzA2QndiVTR0QXgvYXhNeHh5ZnlyeFlTVnIxUUFhVTJwQUp4TkRYWTZuWmk5VStHUkdtVmxUMW1qZTlXczFXVGdpZkVwVEIwZVEwbTFuZE5tYmZXNVFxcWxmc2tCOUVzTzVMUDEzbmxpUlVUK3pFWm1oT0Iwd3Fyc3RsZjFneXNGMTl4SlhkbFYzRUJzaUprdlovVGs0bms3dkxiRWcrdGQrb0Z6RTVseGFoeGZiYXBvTTJWTS95NkJBQjdGRTl2U0pkTEt2LzZTNkhWOGUyRzkrMWtRMGxSQWF2OGRGUmx4cm1KVjh5OVA1ZE4xNWZ6dHRRTlB2TzJ2cXQ1QnZjM0ozS1ZGZkxLMmpCVloxZGlkTUtwWENCY2YzNVVIUDgybHRNWk9jcmlGZDY3cHhwRDBJTzVadUplNTN4WHkyYlFlUERnMmlZRmRnN2orcmQydEZuVVVrZCtmQXFzaWN0Z0t0Qm9wbTNWc3E1ODNKNGx2NjV4QkQyMWlXMEU5R1hGK25OYy93dU96Rjc4dlltajNZSVoyRHlhOWFlQTlZVkFrQTFOZDFVRmYvYkdZSzA3eXpLdjB5YnB5MXVXNFh2cjh6UVkrdWI0SEkzdUZVTmZvNUlxVG9ybCtaQndoL2thQy9Vd0UrUm5aZndmcTlTTmpNUmpnK3JjVVhCV1J6cVZuckIvWERvL0ZZakp3VEZLQU81VktiSWlaeTRkRWNkWEpNZlNJOVdOOVRpMG5QcktaRlZtdW5ITUwxNVR4NG1XcGZIQnROM1lVMXZQcWloS2VYMXJJQmYvZDNxNUNuYTBwcjdXM09wQU50Qm81UGpXSXVrWUhFNCtQeE82QXZlV3VRV2QyYVNQakJrU3dQcWZXUGZFV0cySm0zSUFJdnRqZ0NvZ09TUS9pdVVsZDZac1V3TmI4ZXM1NVpodGI4ajBINmcrTlRXSkllaEJsdFhacUdod0UreGtaMVNzVWt4SG1MLzl0MjBGRlJEcXJLMCtLNXB1dGxUaWRNTHEzcXk5TWliUlNXYmR2Z1VKOG1JWFhKNmN4Y1ZBa0g2MHQ0OUw1TzBrS3QvREdWZW1zL0djZkZxNHBZOVpYK1h5N3JZcklRQk5YbkJUTlRhUGpTQWl6OE56U0lxYTl0ZHU5L2YzeUlWSDBUdkNuck1iVkJ5ZUVXYmh1ZUN5cnMydmRLY0RhVWxCcDQ4TTFaVXg0Zm9mSGNiTVJUdXNUeHVTaDBjU0dtTG5tbEJoeXlocmRLV2VhbmRZbmxPcDZCOVBmeVQ1Zzd1MjIvUFVGejFRNVhTT3R2RDQ1blYzRkRUeitaVDZUVDRybThRdVRDZll6TWYzdGJKNWFYQURBOE1lMzhNWlY2WnpYUDV6UmZVS1orc1p1OStwV0VmbGpLYkFxSW9ldFBhVU5USHJCT3k5ZlIreHRtcjN0blJEQW5XY210SGx1ZGIyRENZTWkyendudTZUQkhWaXRzemtwcjdXVFc5N0lwdHc2U3FwdGxOYllLYTJ4VVZMdCt0L1NHcnY3ZUVtMWpRZkhKdkgzRWJHc3lLcjJXTjBxSW5LNGE3QTdtVDRxRm9BdGVYVTgzVFM0dS9IVU9HNDlJNTdWMmJWY1BDK0xkMWFXMEhMOCtkWG1TbnJldFo2clQ0N2hsdFBqR1g5Y0JFOStsWDlRUWRVRGFiUTdlZXFpRkN3bUE1VjFkcWErc2N1OVBmL0cvMlV6ZTBJWDNydzYzZVA4dFh0cXVic3BkY3g5NXlUU055bUFOMzhxNGJvM2R2c3NoRkxiNk9DVW5pSHVDVFM3dzdYSzZiRkZlYnpmenFLbUlpSi9CbGFUZ2FwNk93OTlsa2Q0b0luUGIraUIwUUNaQmZXOHZYTGYrMjZEelVtdmVIOG16dHZCMnl0TEFkY2syY0FITi9MWHdWSGNka1k4NlRGKzVKUTFzdTZlby9DM0dGaTZyWW9KeisvZ3V4YXB0c0ExSWZhUDArTGRmWEJOZzRObG1WVk1mZVBBYVFVQTdsaVE0L080M1FFdlg1RktkTk91dHV5U0JwKzd6YTU2WlNkV3M4RnIwdTFnOVVud0o4Qmk0SnhudGhNUmFPTEo4U25zS1czZ2lwZTN1U2NzQVNycUhKdzlKNU8vRDQvaDFqTVMrSEZIVlJ0M0ZaSGZrd0tySW5MWXFxeDM4UEc2LzUvdGxBdFdseEU4YmRYL3k3MWFtdlJpVm9jcVAxLyswazYrMjFySjZ3cXFpa2duczdPNEFlTTF2M2dGUk85YXVKY3ZObGF3WkV2clZZL3JiRTVtTHlsZzduZUZoQWVhS0crbFluTkxzNzR1WU5iWEJlMXUzL1Izc3BuZVZPU2owZTZrMy8wYmZhd25JQk1BQUNBQVNVUkJWSjYzWUhVWkMxYTNIZmk4ZUY0V2c5T0MybndHM2Y5Skx2ZC9rb3ZKNENxUVpYYzRhV2VhV0JHUlA1VUd1NU16WjJlNmZ6Wk4rY1VySFZmOHpXdGF2ZDdtZ0pkL0tQYklmVDNwaFIxc0w2ejNTdS9TN05GRitUeTZLQit6RWN4R2c3c1FZV3R1K2w5MnV5YjBuRURNVGEyM3RWbFdPMWJGdG53dXRkZG5HeXJvZHVkNmlxcGNxV2VHUHJxWnJmbDFyZjUrYzc0cFpPN1NvbmJuS1JlUi8zOEtySXFJSElTT0JGWEJOZGlmK3hzcmhvcUlIR3EraG0yTmRtZWJRZFdXR3V4T0NpcmJ6bE42T0Npc3NyVjdZcy91QkxzR3RDSWlIZzVVK1BWQTNtdm55bitiQTJ6N0owRDFZVU91ZDdIYXcxVnpVQlZjT2NVUFJFRlZrVVBMUitwK0VSRVJFUkVSRVJFUkVXbUxBcXNpSWlJaUlpSWlJaUlpSGFUQXFvaUlpSWlJaUlpSWlFZ0hLYkFxSWlJaUlpSWlJaUlpMGtFS3JJcUlpSWlJaUlpSWlJaDBrQUtySWlJaUlpSWlJaUlpSWgya3dLcUlpSWlJaUlpSWlJaElCNWtQZFFORURnM25vVzZBaUhRcWhrUGRBSEZUL3kwaTdhVytXM3pSYzBSRTJrdlBFVGt3QlZibENLVU9Va1RhU2QzRllVYi9oNGhJTzZpcmtGYnBINGVJdElPNkNta25wUUtRSTBaWWdJa0FpLzdKaThodkZ4Rmd3bUxTVzlZZkxTTFFoSjlaZis4aTh0dUVCYWdQT2RMcE9TSWlCeU5DenhGcGcxYXN5aEhqdEQ2aDNIVldBbXYzMUJ6cXBvaElKeFRzWjJMOHdBaEMvRTJIdWlsSG5MSEhobE5XWTJkVGJ1Mmhib3FJZERJQlZpUGpCa1FRRmFSaHo1Rk16eEVSK2EwQ3JFWW1Eb3JVYzBSYXBYOFpjc1JJRExkdys1ajRROTBNRVJIcG9DNlJWdTQrTytGUU4wTkVSRG9wUFVkRVJPVDNvbjNSSWlJaUlpSWlJaUlpSWgya3dLcUlpSWlJaUlpSWlJaElCeW13S2lJaUlpSWlJaUlpSXRKQkNxeUtpSWlJaUlpSWlJaUlkSkFDcXlJaUlpSWlJaUlpSWlJZHBNQ3FpSWlJaUlpSWlJaUlTQWNwc0NvaUlpSWlJaUlpSWlMU1FRcXNpb2lJaUlpSWlJaUlpSFNRQXFzaUlpSWlJaUlpSWlJaUhXUSsxQTBRK2FQVU5qaklMS3lucE5wK3FKc2lJcDJReVFqcDBWWVN3NjJIdWlsSG5Kb0dCOXNLNmltclVmOHRJaDFqTkVCYXRKV2tjQXNHZytGUU4wY09FVDFIUk9TM01ocWdXNHlWaERBOVI4UTNCVmJsaVBIdDFrcW12cm1iSFVVTmg3b3BJdElKV1UwR0xqMGhpcWNtcEJCbzFZYVBQOUxuNjh1Wi9rNDIyYVdOaDdvcEl0TEptSTBHTGhvWXdUTVhkeUVzd0hTb215T0hpSjRqSXZKYm1ZMEdMaDhTeFdNWEp1czVJajVwWkNoSGpLMEY5V1FwcUNvaXYxR0QzY2t2dTZ1cGJYQWM2cVljY2RidnJXV1BCc01pOGh2WUhFNVdaOWRRVWF1VmlrY3lQVWRFNUxleU9WeGpBRDFIcERVS3JNb1J3K2tFNTZGdWhJaDBQazdjblljVGcvcVJRMEIvN3lMU1lSNTl0OTRCajNSNmpvaEloMmtNSU8ya3dLcUlpSWlJaUlpSWlJaElCeW13S2lJaUlpSWlJaUlpSXRKQkNxeUtpSWlJaUlpSWlJaUlkSkFDcXlJaUlpSWlJaUlpSWlJZHBNQ3FpSWlJaUlpSWlJaUlTQWNwc0NvaUlpSWlJaUlpSWlMU1FRcXNpb2lJaUlpSWlJaUlpSFNRQXFzaUlpSWlJaUlpSWlJaUhhVEFxb2lJaUlpSWlJaUlpRWdIS2JBcUlpSWlJaUlpSWlJaTBrRUtySXBJcHhSa05aSVVidW53ZGRjT2kySEN3QWlmbndWWUREeDhYaElucEFVZGJQTkVSSTVJUFdMOUR1cjZsSWlPOSt1K25Oc3ZuRkIvMzYrNVJ5Y0ZrQmoyMjc3SEFKeVFGa1I2dFBVZ1dpY2lJcitISUt0bnYyODBRSmRJOWRjaTh2dFNZRlZFRG1zV2s0R1o0NUk1dlUrb3gvRXZidWpCZ3V1NlkvYlJpODI3cEN0M241V0EwZUQ5MmVTVG9ybmdPTitCMVNBL0U3ZWVFYyt4S1lFSDFlYUJYUU9wbWQwZngzK1BPK2dnZzRoSVp6RnpYRExyN3ptS2JqRy9yZDhiMENXUXJJZU80Y1pUNHc2cUhlT1BpMkRCZGQyWWZGSzB6OCtYM3B6QmphTzl2Mk5JK29FbjFZTDhqUHh3V3k5dUg1TndVRzBVRVJGdlFWWWo3MC9weHJLYk14all0V1B2NDBGV0kvbVA5ZU9SODVQY3g0YjFER0hYdjQvbWloT2ovcitiZXREK2Nrd1lSWS8zbzIraS82RnVpb2djSlBPaGJvQ0lTRnZzRGlkOWt3SzQrdVJvVG5oNE01dno2Z0M0ZStGZXZwclJrN3ZPU3VTZWovYTZ6NTgrS3BiSlE2UDVaRjA1UmdNNG5PMy9ydVlncmEwakYrMG5LZHpDd3FuZEthdTFZNnAzOE5xVmFReC9mQXUxamIvOW5pSWloNFA0VURQaGdhMi9PaTdkVnNsTm8rTjQ3SUprYnY4Z3A4MTdiY3V2dzk2aVd3eXdHSGpoMGxRY1RpZjVGWTJjZlhUWUFkdno5ZVlLcjc0MU5zVE03SWxkV0xDNmpDZS9MaURJYXVTc284TjQ1NWZTVnU4enZHY0lENTJYeEpEMElNNy96M1krV0YzVzZybm1waG03UnJ2NmRCR1IvMDhHNExYSmFZdzlOaHlIRSs0NU81R3h6MmJTM3U1MlROOHdndnlNck5wZDR6NDJia0FFRFRZbkM5cm8xL2QzZnY5dzN2bGJ0dzYyM3RPWnM3ZXhhR05GbStmNG1ZMUVCWnZkenhVUjZid1VXQldSdzVyRENYK2R0NE0xZHgvRngzL3Z6b0FITmxKUjUyRHhsa3BlK2JHWU84YkU4K3FQeFdRVzFqT3FWd2lQWFpEQ2lxeHF4aiszQTV1alk5OTFzQVBtK0ZBem4wL3JnYi9GeUxESHRoQVdZR0x4alQxNTYrcDB4aiszZzNxYkJ1SWkwbms5Y0c0U2s0ZjZYZ1hhMHRoand4bDdiSGliNThUY3RJYWlLcHY3NTdtVHVuSnNTZ0EydTVPNWs3cTJlVzJRbjJzV0xQWDJkZXdxYVhBZk54bmc1U3ZTcUtpMWMvbExPd0VZUHpDQ0Z5OUx4ZmJmN2J5L2F0L0EybXcwY05IQUNHYWNHc2ZndENBMjVkWng5YXU3K0hSOWVadmZiVEc1bmhNTjZzOUZSUDdmR0EzdzdNVmRHSHRzT0k5K2tjZUd2WFc4ZEhrcWN5ZDE1ZXBYZDlHZUh2ZUM0eUtvcW5ld2NLMnJIdyswR3JuNCtFaVdabGJoWnpZUUg5cDY2TVBoaElKS1cxTmJESmlNOE1vUHhXd3JxUDlOdjA5bWdXc2hTR1NnaVl1UGovUjVUdk1PdVlzR1JUSzBlNFBQYytaOFUvaWJ2bDlFL2xnS3JJcklZYStreHM1bDg3UElpUGVub201ZnRQU1c5L1l3Ly9zaU1ndGRMejA3Q3V2NWZFTTVsODNQb3FhaGZWSFZsQWdMR1hHdUxUaXhvYTZjZXhseC9wemFLOFI5anQwSlM3WlV0bm1mcnBGV3ZwclJrL2d3QzZmUDJzcTZuRm9BcHJ5MmkzbVhwdkwxako2TS9jOTJqMENDaUVobmN1L0hlNW16cE1EajJJUkJrUmlOQnQ1WVVleDEvc2hlb1VRR21Yalh4MnJSMHVwOWZlR1Q0MU80NUlRb2Z0aFJ6VkVKL3B6M24rMHM5dEhuQmxnTVBEMmhDMWNOaldidWQ0WHNiaEZVTlJ0ZHdkbGhQWUlaOHNobXltdnRBTXhmWHN5RVFaRzhjR2txSzNkdGRGOHpiV1FzTjR5SzVidHRWZnhsVGlhZnJDc25OY3FLeFdSb2N4TE1IVmpWaWxVUmtmOFhmbVlEcjA5T1k5eUFDRjc4dm9qYjNzL0JDWVQ2RzVrOXNRc1JRV1l1ZWJIdGQvdW9JQk5qanczbmxSK0szZWY5OWZoSUlnSk5qT29WUXU3TWZtMjJvYmpLUnZSTmF6eU92Zmx6Q1o5djhGeDFPdVdVR1A1eFdod256OXhDYm5uakFYKzN4SEFMc3lkMm9hN1JpWDIvSFhHbXBnVWRONHlNOWRwaFp6RVpzSm9OQ3F5S2RCSUtySXJJWWV2Vks5TTRiNzlWVHpQSEpSL3d1bDMvUHNiOTU4L1dsM1BoY3p0YVBYZmNnQWllSEovaWNlejJNZkhjUGliZS9YTmxuWVBRRzFhMWVvOFJHU0c4UGprTnE4bkFxQ2UyOE5QT2ZWdVFYbHhlak0wQkwxNld5b3JiZW5IbHl6djVkbHZWQVg4SEVaSERUWFpwSTltbG5nUEpPODcwNDV4KzRTeFlWY3J5SGRYdTQyRUJKbWFjR29mUkFFOTlYVUNoajBrbHN4Rm1UK2pDbEdFeFRIODdtOWxMQ25qNWlqUSttOWFENmU5a00vZTdRdmRnODVRZXdUd3pzUXQ5RWdQNDU0SWNIdm9zeitOZS96Z3RuaXRQaW1acmZqMy9QRE9CaUVBVGtVRm1vb1BOeEFTYkNiQWFlVzVTVjg1NGVoc0FLM2ZWTVBXTlhmeThhMTkvUFhsb05OZVBpQ1Y4K21wT1NBL2l5K2s5dmRwc2FOcXhPWDFVTE5jTmkybno3K3VDdWR1OUJ1VWlJckpQOXhnLzNyZ3FuVUdwZ1R6MWRRRXozc2wycjA2ZDgwMGhacE9CeHk1SVllbk5HVnp5WWhZYmMrdDgzdWZ5RTZQeE14dDQ4K2NTQUt3bUE3ZVBTV0I5VGkzWHZyR2JTMCtJNHVxVG96bDU1aGFmMTdkM3QxcHNpUGszNVJHZk9HK0hWenFDQ3daRThMOXIwam54a2MyczNsUHI4ZG1kWnlady83bUpIZjRlRVRrMEZGZ1ZrY05XZ01WQWRZT0RmMytXKzV1dXYvSFVPQUthcW9OZWVXSVVvUUVtWWtQTW1FMEdwbytLWlVWV05WOXVyT0RxVjNjQmtCeGg1WjZ6RTNqaXkzdzJOZVZ5SFg5Y1JLdkZyRXdHdU92c1JPNDZLNEhkSlEyTWVtS3IrN3FXWHZteG1KSnFHNjllbWNhU216S1l0NnlJZnk3SThSbG9FQkU1bkptTmVPUlp2ZTM5UFF4S0RXSkl0MkMydHRneStmZ0Z5Y1NHbVBuTE01azRnZWhnMXpVMURRNzNhcUwvL0xVcmx3Mko0cXBYZHZIQzkwVUFYRDQvaXkxNWRUeDFVUXBYRFkzbWlTL3p1ZVNFS0U0L0twUzFlMm81OFpITnJNamFGOEJ0OXRHYU1xNGFHazFCWlNNbW80SE1nbm9LcTZvcHJMUlJYRzNqMkpSQWJqNHR6cDJpNEx0dGxSNUJWWUQ0VUF2bHRYYWNRR0dsamJlYUJ1Z3RSUWFaT2E5L09HdjIxTEltdThicmM0RGVDUUdjMkMxSWVWaEZSRnBod0RXWk5XdDhDbWFUZ1d0ZjM4MS92L05lblRucjZ3TFc1OVR5NXRYcHJMcXpELy8rUEkrSFA4dWxyc1hPQW92SndQVWpZZ0dvckhQdFZwZ3lMSWEwYUN2bi8yYzd5ektyR043VHRSTnRXZWJCTFc1bzNyV2cvbDFFV2xKZ1ZVUU9hNlhWTm1aOVhYRGdFMzJZTkhoZkJkQ2JUb3VuYTZTVkFLdVJ4SEJYcnNCSHZzamovazl5MmRBMCszMUNXaEQzbkozQUI2dkwzQzllL1ZNQzZaMFE0SFh2VWIxQ21EVStoYjVKQWF6ZFU4c0wzeGR4WE5kQWptdWpndW5NUlhsYzBqUmpQbWx3SksvOFdNek1SZmxzTC94dCtadEVSUDVvQTdzRzhjTnR2YnlPUDNaQk1vOWQ0TDJqNElzYmVuajgvTWpuZWR6V1ZOanFyZzl6ZVBYSFlyNXJzWXJmN29TNTN4WFNOY3JLVlVPamVXMXlHZ0EvWlZWenhjczdXMTJ0dENHM2p1NTNybSsxM2Urc0xHRnpiaTBMMTVSUldtTm5RSmRBTENhRGUzQWNGMkptUkVZSVcvSmQ5ODhzck9lcXBrbTNsazd1SHN4NS9jTjVlWGxScTFzMHA0Mk01Y1J1UWRTMk15V05pTWlSNU1UMElKNFluOExndENBQW5sdnFtbGliY2tycnV3RG1MU3RpK3FnNDdqazdnU21ueFBEVTEvazgrMjBoNWJWMkxoc1NSZGNvcS92YzVIQUw5NStUeU04N2F6cFV0TXFYVWIxQ1NJdmV0MEsxK1QzLzR1TWpmYVltcUcxdzhQcFAzcE55SXZMbnBzQ3FpQnkyaXF2dDVGVzRWbldPUFRhYzFCWXZUVzFabGxuRnlsMDE1RmMwdW5PYUh2V3ZEUUNzdktNM080dnJ1V0N1S3oyQXhXUmc1cmhrWm4yZFQzQlRRWlRtMlc2QUFLdVIya1lIMXcyTG9iamF4dHNyU3huWFA1eDNwM1NqcHNIQnplL3VZVXQrSFF1bmRtOVgyNFkrdXBtamt3TDUxMThTK2R2Sk1ieXpzbFNCVlJIcGRLNTZaWmM3Q0dreXdKQnV3UjRyZ2M3c0c4WTNXeXM5QnA3dlQvR3NzcHhYWVNPdm9ncVRBZnFsQkRJeUk0UXpqdzdqNU83Qk9JSDNmaTNsZzFWbG5EOGdnblA3aGJQaFgwZVJYMkhqcDUzVmJOeGJ5OWI4T25MS0d0bFQyc0NHM0RvZU9UK0pxY05qVzIzem9JYzI0WERDQzh1S3VQL2NST3FmR2VCT05XQXlnczN1Wk1ZNzJXMyszcEZCcmxmbmtocDdxK2RZbTFZMDFUWXFzQ29pMHRJWlI0WHkyYlFlVk5jNytOZEhlK2tXNDhkZmo0L2tyNjBVZUdycHhlK0xXSlpaeFVQbkpYSC91VWw4czdXUzFkazEzSGxtQXZVMkozNW1WOTg3YlZRY1FYNG1wcnp1WGZUcThpRlIzamNHRnF3dW82eldzMTkzT3VIYVlUR01HeERoZGY1VEY2VjRIUVBZVmR5Z3dLcklFVWlCVlJFNWJGM3oycjdWUXBjTmlXSjA3OUEyencrd0dqRWE0UFlQY2xpNXE0YXo1bVFlOER2TzdSZk85U05qbWZWMVBsRk5XMVdMVzJ6Ujl6Y2JxR3QwTURBMWlHT1RBM2g3WlNrZnJDN2prYy96ZUc1cElUdUtHakFaSUdSYTZ6bFlXNnBwY1BEOTltcGVXMUhNNk42aFBndTBpSWdjN3Ric3FXSGxyaG9DclViZXZqcWQwNDhLcGZjOUc5aGVXRTkwc0psUC90NmQ4UU1qdVBURkxIZnUxWllGbjlLanJVd2ZGY2N4eWE2Vi9zRitSdW9hblh5M3JaSy92N2tiaHhOVzdxcG1WWFl0ci85VVFrS1loWEg5d3ptblh6aWplb1h3bDJQQzNQZDY0Sk5jN2xxNEZ6K3pFYnZEeWJqL2J2ZG82NG5kZ3JuM25FUk14cWJ6UDgxbDRab3l1c1g0dVl1SDFEUTRXSlZkYzhCaUpNMjU5Vm9XenRwZjgrQyt0bEZiUlVWRVd2cGlRd1czdkxlSDExYVV1UHZiUytmdjdOQTkzdnUxbEJPN0JmUERqbXJ1UHllUnJsRldaaTdLNStiVDRnQzQrOE1jVnU2czV0ZmQzdWxhNWt6czR2T2VLN0txM1lIVjVtZEZvOTNKcGZOM2N0VXIrOFlqc3lkMjRhS0JFY1R1VitnSzRMMHAzWWhyS29TN3Z6UDdocEVjN3ZsWmM2cXhpd1pGTXJTNzV6T2xlVFd2aUhRT0NxeUtTS2R3M24rMnQvcFpScHdmOTUyVHhBWEhSZkMvWDBwOTVzVnJ6VlZEby9saVF6azdpeHU0OExnSUhFN0lyMndSV0xVWXFXMXc4T1pQSlZ4eFlnLzZKUGl6TWJmT3ZaVVZYRnRYcStvN3RqS3BxdDdCQndlNVBVbEU1RkJLaWJEdzNwVHU5RTd3NTd6L2JIZXZ2aStxc2pIb29VMjhjVlU2MzkzY2kzOS9sc3U5SCsvMXVIWlBhU01ucEFkVFVtM2ppUy96V1paWnhkSnRsZFExclRxcWUyWUE5MzJjeTZwc1YwR1AzUEpHNW54VHlKeHZDckdZRFBSUENhQmZjaUE5NC94NXFFVWU3a2E3azY4MmUwNVlCZnViUEg3T2ZLQXZjNVlVZUtXWlNRcTNrQnh1WVU5WjY4SFZveEw5QWRqaUk1OTJzK2JjM2tvRklDTGl5UW5NWEpSL1VQZG9zRHY1Wm1zbEJ1Q2FVMkpZc0xxTXhac3IzSUhWT3B1VGQzNHA5WGx0Y0RzV1FqUlB1RFhZbmE2ODRDMCtDL1UzVWx4bDgxcmRDcTVkY0ZYMW5zZnREcWl1ZDNEeDhaRmN2TitxWEhQVDdvWnBJMk54N2pjUDE1ekxWVVE2QndWV1JhVFRTZ2l6OE1DNWlWdzJKSnB2dGxZeStOK2JXTG5MZHpFUlgvb2srSE5hbjFET2VjYTFzalVqenAvc2tnYVBoUFQrRmdPMWpVNFdiNjZncE5yT3hjZEhjdWVIZXptL2Z6aGRJdHVYbXFBMXUwc2FlSCtWZ3FzaTB2bU16QWpobHRQamFiUTcrZGRIZTZsdmRIQnFyeENQYys3Nk1JY1pwOFp4NTFrSmhBVjRCamNiN0U2Ty8vY20raVVIRU5PMFcyQm85MkFBWXB0Vy9JUUdtTHp1MmRLOFpVVmUyenlqZ3MxVVBkM2Y0MWp6SUxsWmFwU2ZSd0d1aERBTHQ1MFJ6eldueExCOGV4VWpuOWphNm5lZTJqdVVuY1VOYlJZZkRMQzRBcXUrOHUrSmlJakxxMWVtY1Y1VFFjSDIrbWh0R1JQblpRR3VJTzJjSlFYTVcxYkVNY25lOVJCK0sxK3B3WnIxaVBWblZ5czdGb0w4akpSVWV6NGJOdVhWa1hMYldtNDlQWjRIUHMzMVdJaHgxMWtKM0hkT0lxbTNyL042cHR4eVdoeDNuNTE0c0wrS2lQeEJGRmdWa2NOU2tOVklRcGp2N1RUTkpoNGZ5WlVuUlhQYit6bTg5NnRyWnJwN2pKL1hlYm5salZUN0dPRGVNU2FCek1KNlBsbFhEcmh5Qks3WjR4bVlEZkl6VVZWbngrNkVUOWVYTTNHUUs3QjYxZEJvUnZieVRrMWdNcmhtb08wT3NEbmEzZ2E2ZUhPRkFxc2kwaW1WMTlwWmtWWE5QeGZrc09xdVB0UTFPckh2MStjRldvMDgra1Vlci85VXdsZWJLampmUjU2NkI4Y21jZGJSWVY3SEFhYVBpbVg2S044NVUyMTJKNWJyZnZVNlhsWmpaOFRqV3p5T2pjZ0k0WW54M3Zud2prOE41THJoc1V3WUZJa0JlUG1IWXY3ZFl2WHIvazd1SGt5WFNDdHpmVlN1YnFsNWhheXY1NDZJaUxnRVdBeFVOemphN0hkYnV2WDBlUGZFVmJQN1BuRmQrLzhaV0Exdm1namNQMGdhRVdpaVo1dy9MLzlRNVBPNklLdVJYY1hlL1g1S2hKVWJSc1hSUGRiUFhlTUJZR0RYUUlxcmJENG42aDVkbE0rakI3bXlWMFQrT0Fxc2lzaGhhWFNmVUQ2NHR0dUJUd1FlUGorSmg4OVBhdlh6QytmdTROMWZQYmNFR1hEbFVIcDhVUjVPb0craVAzMFMvSG5xYTgrWG1DQ3JrWUlLMTdiUVo3OHA0Sk8xVm93R09ITzJkLzVXUDdPQlpiZjBJaTNLeWdrUGJ5WlRSYWxFNUUvcWw5MDF6RjFhNU00Wjk1YzUyN3kyNEcrKzl5akFGYkJzemFRWHN2QzNlSzRvZlhSY01oY01pS0RYUFJ0b3NIa1BVaDg0TjRselcxbmxaSGM0V2IybjF1TllhclQzaE50Tm8xM1ZwVXVxN1R5enBJQlpYK2VUWGRwNkNnQURjUCs1cnVmTXZHVytCOVhOZ3YyTU9KeGFzU29pY2lDbDFUYXZ0Q3l0dVdwb3pFRi8zNVJUZk4vanUyMlZiTXgxcFhoSmliUmlkK0NWYzN2Y2dBaE1SbGpTU24yRXNBQ1R6MVd1YTNOcW1mYldicDY3cEN1enhxZHc0Lyt5Q2ZVM01heG5DRjl1ckRqSTMwaEVEZ2NLcklySVlXbFpaaFVqSG05OU95YkFPZjNDbUhGcUhKTmV5Q0tualp4NEcvYldlaDF6Z25zckVjQU5vK0tvYlhEdzduNDVtWUw4ak81dE96L3NxT2FIcGlJc3ZzeVoySVYreVFHTWZuS3JPNmhxTnNMOHk5TllzYU9LT2QrMHZjcEpST1JJVTFacmh4WmRkR3FVbFhFRFhQbXlXeXNRNWRwdTZUMTRoZmFsQWdEWVU5ckF3NS9uOGZiUEpkVFpYQ3R0enpzMm5JeDRmeDVibE1mKzhkeC9uQmJIc0o3QmZMaTY3SUFwWjhJQ1hEc2RSRVRrOFBMQXViNjMxOS8wN2g1M1lQWFlsRUF5QytvOG5nTkJWaU8zbnhGUFpaMkREMXVwa1JBZWFLYmNSKzVWZ09lWEZkRTkxbzliVG84bkk5NmZqWHRyQ1FzdzhWSWJFNDhpMG5rb3NDb2loNldpS2h2ZmJQVTlJOXlzVjd5cmlNaUtyT3FEV2gxNmJISUFWNXdZemFOZjVGRlM0L2xDRkdRMWVpV2k5K1dPTWZGTVBpbWFTK2RuOGUyMkt2ZHhWOUo2TzdNbmRpRW14TUk5SCsxdDR5NGlJcDNUcU42aHhPK1h2aVYwdjd5cUJ4SVZaT0tEYTd0anN6dTVlMkhyZldWc2lJV0NTdCtUYWUxTkJmRDJ5bEt2bGJUOVVnTDU1NWg0SHYwaXorUDR0Y05pZU9UOFpITExHNW55K2k0T0pDSE1RbW1OQXFzaUlvZWI2SnZXdFBsNVhJaVpJZW5CdlBEOXZwMEpSZ004ZjBsWDBtUDh1T1c5UFZUNktGZ2JaRFhpYnpHMEdsZ0Z1UFg5SEhZV056QjdRaGZPT0NxVTNTVU5MTjZzRmFzaWZ3WUtySXBJcCtWbmRxMUNhanVUYWR0Qy9JeTgvYmR1WkJYVmUrVjRDckFZaUEyMVVOekt5cWhtTTBiRjh1RFlKSzUvY3pldnJTaHhIemZneWpINHI0LzJraGh1NWU2ekU0Z0lOREh0N2V5RGFMR0l5T0huMGhPaXFHMzBIR3pXTkRnb2Fzb2RaOEExOExTMzBtR2YxQzJJbDY5SUl5WEN5dGhuTTFzdERtSTFHVGdxTVlEUE41VDcvTnhYS29DMHBsUUF6VldYblU0blp1UCtWN3BXeSs0cGE2UTVWYXpWWk9DSjhTbE1IUjVEU2JXZDAyWnRKYStpOWFKVkFQMlNBK2lYSE1objYzMjNUMFJFRGwrVFRvakNaSVMzZm5hOXovdVpEY3k3TkpXSngwZXlhR01GVDN6cE8rL3BxS1pDaXp1S1dsL29ZUUFhYkU3cWJRNzhMVWE2UkZySmViUWZyL3hRek1JMVpYeS92WXA2MjhHTWFrVGtVRkZnVlVRNmpWN3gvdng5UkN5VmRYYnFiVTRtRFk3RTRjU2RBN1dqZ3YyTWZIeDlEeExDTEF4OWRET1Y5UTdPN0J2R3FiMURxR2x3Y0VxUEVQek1CbjdLOHIzOTM5OXM0SlByZXpDeVZ3aDFqVTZ1T0NtYTYwZkdFZUp2Sk5qUFJKQ2ZrZjEzb0Y0L01oYURBYTUvUzhGVkVlbjhiQTRuMnd2cnVmVEZMSmJ2bHlxbGU0d2ZKNlFIY2VPcGNaeVFIa1I0b0ltcy9RYWRKM2NQWnNhcGNaelhQNXc5cFkyTWVuSXJ5ekpkcS82amc4M2NjM1lDeGRWMnF1cnNPSUd6amc0akx0VE1Cd2NvL0Jkb05YSjhhaEIxalE0bUhoK0ozUUY3bS9MbFpaYzJNbTVBQk90emF0MWJQV05Eekl3YkVNRVhUUUhiSWVsQlBEZXBLMzJUQXRpYVg4ODV6MnhqUzc1bjJ4OGFtOFNROUNES2F1M1VORGdJOWpNeXFsY29KaVBNWDk1MkhsWVJFWUdNZUg5cy96bXVYZWVhakpCWlVQZTd0U1VpME1RZFl4TFlYbGpQdDFzcjZSSHJ4MnRYcG5GOFdoRGZicTFpM0grM1kzZTZGbDY4ZTAwM2lxcHNWTlU3OExjWXVQQzRTS3JySFh5eHdYc0ZhbHlJbVhQNmhUTnRaQ3g5a3dMNFpWY05GOHpkVHArRUFLYU5qT1h2STJLNVlWUXN0UTBPVnU2cVlmM2VXamJ1clNXN3RKR0N5a2IybERhMG1RTmNSQTQ5QlZaRnBOT29iM1F3NVpRWVRFMHJqVXByN0sxdXlXbVA1QWdyL21ZRG8yZHRaVzJPYTRXVDBRQXpUbzBEb0tMV3p1TmY1dk5wS3l1UDZteE95bXZ0NUpZM3NpbTNqcEpxRzZVMWRrcHJiSlJVdS82M3RNYnVQbDVTYmVQQnNVbjhmVVFzSzdLcVBWYTNpb2gwUm5rVk5ycmZ1ZDduWjJQNmh2SDBCTmNXL0xwR0p4K3RMZWYxRmZ1MjN6OS9TVmV1R2hwTmVhMmRCei9ONWVIUDg5dzVyY0ZWMU9TU0U2SUlhMG9wNEhTNmNxUGUrRTQySDY1cE83RGFhSGZ5MUVVcFdFd0dLdXZzVEgxamwzdDcvbzMveTJiMmhDNjhlWFc2eC9scjk5UzZVeERjZDA0aWZaTUNlUE9uRXE1N1k3Y3JGK3grYWhzZG5OSXp4RDJCWm5mQTlzSjZIbHVVeC9zSENQeUtpSWlyUU5RdDcrMXAxN24vUGkvNWQyM0xrUFJnSW9OTVRINWxKNkgrSm42NHRSZFJ3V2IrKzIwaDA5N09wckZweTBWdG81T2pFZ1BvR21WMVg1dFpVTS8wZDdMZEUzZ0FUMTJVd3NpTUVQb2tCbUEwdU02NSt0VmR6UCsrQ0xzVGRoWTM4T242Y3FLQ1RJenBHOGFwdlVNWjBDV1FxNGRHWXpidFc1bngxTmNGVEg5SEN6SkVEbWNLcklwSXA1RlYzSUQ1Mmw4dzRBcUF0cmFsdEMwREg5cmsvdlBtdkRvR1A3elo0L09QMTVWanZPWVhMQ1lERGUzNGdra3ZabldvOHZQbEwrM2t1NjJWdks2Z3FvaDBRaHYyMW5MeXpDMXN6anZ3cXFIWlN3cVl2YVFBQTc1VHR0ejFZUTdMTXF0NDc5ZFNqNEJxTTdzVHdxZXZ4Z0JZelFic0RxZFhVYW1XcHIrVDdSNThOdHFkOUx0L284L3pGcXd1WTBFcnhVZWFYVHd2aThGcFFYeThydlV0L2ZkL2tzdjluK1JpTXJnS1pOa2R6dC8wWEJJUk9SSk5uSmZsMmg3ZnpvNnpyUVVKbjIrb3dIRE5MNjErL3NDbnVUendhVzZybndOOHVyNmNDK2Z1Y0Q4ZkxuOXBKL1UySjE5dThsNkZtbnJIT2d5NFVnVTR3ZWNXL2kxNWRYU0w4ZU9kWDByNWZIMDVQN2RTK0xDNDJzNXJLMHJjdjUrZjJVQzNHRCtTSTZ3a2gxdFl0RkY1V0VVT2R3cXNpa2luNCtTM0JWVTdjdi8ydnVSMUpLZ0tyc0grM0tYYUlpb2luVk5sdmNPOVZiKzlXdXROOHlwc1hnV2tXcnYrajg0N1YxaGxhek9vMnBMZENYWkZWRVZFT3FUeE1PdzMzLzIxMVAzbkF6MERuTGgycjdYbTJXOExlZmJid2c2M29kN21aR051SFJ0emY3KzBCeUx5Lzh0SDZuNFJFUkVSRVJFUkVSRVJhWXNDcXlJaUlpSWlJaUlpSWlJZHBNQ3FpSWlJaUlpSWlJaUlTQWNwc0NvaUlpSWlJaUlpSWlMU1FRcXNpb2lJaUlpSWlJaUlpSFNRQXFzaUlpSWlJaUlpSWlJaUhhVEFxb2lJaUlpSWlJaUlpRWdIbVE5MUEwUU9EZWVoYm9DSWRDcUdROTBBY1ZQL0xTTHRwYjViZk5GelJFVGFTODhST1RBRlZ1VUlwUTVTUk5wSjNjVmhSditIaUVnN3FLdVFWdWtmaDRpMGc3b0thU2VsQXBBalJsaUFpUUNML3NtTHlHOFhFV0RDWXRKYjFoOHRJdENFbjFsLzd5THkyNFFGcUE4NTB1azVJaUlISTBMUEVXbURWcXpLRWVPMFBxSGNkVllDYS9mVUhPcW1pRWduRk94bll2ekFDRUw4VFllNktVZWNzY2VHVTFaaloxTnU3YUZ1aW9oME1nRldJK01HUkJBVnBHSFBrVXpQRjZqc2hRQUFBOWxKUkVGVUVSSDVyUUtzUmlZT2l0UnpSRnFsZnhseXhFZ010M0Q3bVBoRDNRd1JFZW1nTHBGVzdqNDc0VkEzUTBSRU9pazlSMFJFNVBlaWZkRWlJaUlpSWlJaUlpSWlIYVRBcW9pSWlJaUlpSWlJaUVnSEtiQXFJaUlpSWlJaUlpSWkwa0VLcklxSWlJaUlpSWlJaUloMGtBS3JJaUlpSWlJaUlpSWlJaDJrd0txSWlJaUlpSWlJaUloSUJ5bXdLaUlpSWlJaUlpSWlJdEpCNWtQZEFKSFcvTHE3aG5sTEN3OTFNMFJFL2hDRmxUYU1pWVpEM1l5RHByNWJSSTRraFpVMlVxUDhEM1V6T2owOU8wVGtTUEpuZWU4WEZ3Vlc1YkIwVXJkZzF1WFVzaTZuOWxBM1JVVGtEMkUwR09nV1k4Vmk2cnd2V2VxN1JlUklZelFZNk43SisrNURUYzhPRVRuUy9CbmUrMlVmQlZibHNQUy9hOUtwcnJjZjZtYUlpUHhoREFZRFVVRm1yT2JPKzRLbHZsdEVqalFHZzRHSVFGT243cnNQTlQwN1JPUkk4MmQ0NzVkOUZGaVZ3MUpDbUFXd0hPcG1pSWhJQjZqdkZoR1JqdEt6UTBSRU9qTVZyeElSRVJFUkVSRVJFUkhwSUFWV1JVUkVSRVJFNVAvYXUyT2JCcUlvaUtMdld5dFpTRjdDN2NCMGdVU1JMb0lPSExvQVVxb3dBVElFRUFCTGhvaU1Ka0IvUWVkVU1QRk5CZ0FJQ2FzQUFBQUFBQ0ZoRlFBQUFBQWdKS3dDQUFBQUFJU0VWUUFBQUFDQWtMQUtBQUFBQUJBU1ZnRUFBQUFBUXNJcUFBQUFBRUJJV0FVQUFBQUFDQW1yQUFBQUFBQWhZUlVBQUFBQUlDU3NBZ0FBQUFDRWhGVUFBQUFBZ0pDd0NnQUFBQUFRRWxZQkFBQUFBRUxDS2dBQUFBQkFTRmdGQUFBQUFBZ0pxd0FBQUFBQUlXRVZBQUFBQUNBa3JBSUFBQUFBaElSVkFBQUFBSUNRc0FvQUFBQUFFQkpXQVFBQUFBQkN3aW9BQUFBQVFHam9QWUEvcVBVZUFBQUFBQUI5TFM2c1R1TlEwempVOGZtdDl4UisxR3AzZUtqZDRWalYxRllBQUFBQWZrZXJxbUZWMVJiVW9Obzh6M1B2RWQrZFh0NXJmMytxMjd2SGVucjk2RDJITXpiclZ0dHBYWmNYaSt2ekFBQUFBUHdqcTFaMWM3V3A2KzNZZThxWHhZVlZBQUFBQUlDbGMxNEZBQUFBQUJBU1ZnRUFBQUFBUXNJcUFBQUFBRUJJV0FVQUFBQUFDQW1yQUFBQUFBQWhZUlVBQUFBQUlDU3NBZ0FBQUFDRWhGVUFBQUFBZ0pDd0NnQUFBQUFRRWxZQkFBQUFBRUxDS2dBQUFBQkFTRmdGQUFBQUFBZ0pxd0FBQUFBQUlXRVZBQUFBQUNBa3JBSUFBQUFBaElSVkFBQUFBSUNRc0FvQUFBQUFFQkpXQVFBQUFBQkN3aW9BQUFBQVFFaFlCUUFBQUFBSUNhc0FBQUFBQUNGaEZRQUFBQUFnSkt3Q0FBQUFBSVNFVlFBQUFBQ0FrTEFLQUFBQUFCQVNWZ0VBQUFBQVFzSXFBQUFBQUVCSVdBVUFBQUFBQ0FtckFBQUFBQUFoWVJVQUFBQUFJQ1NzQWdBQUFBQ0VoRlVBQUFBQWdKQ3dDZ0FBQUFBUUVsWUJBQUFBQUVLZkdCaTBTcHY4VGxFQUFBQUFTVVZPUks1Q1lJST0iLAoJIlRoZW1lIiA6ICIiLAoJIlR5cGUiIDogImZsb3ciLAoJIlZlcnNpb24iIDogIiIKfQo="/>
    </extobj>
  </extobjs>
</s:customData>
</file>

<file path=customXml/itemProps9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WPS 演示</Application>
  <PresentationFormat>宽屏</PresentationFormat>
  <Paragraphs>14</Paragraphs>
  <Slides>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宋体</vt:lpstr>
      <vt:lpstr>Wingdings</vt:lpstr>
      <vt:lpstr>Times New Roman</vt:lpstr>
      <vt:lpstr>微软雅黑</vt:lpstr>
      <vt:lpstr>阿里巴巴普惠体</vt:lpstr>
      <vt:lpstr>Calibri</vt:lpstr>
      <vt:lpstr>Arial</vt:lpstr>
      <vt:lpstr>华文仿宋</vt:lpstr>
      <vt:lpstr>Wingdings</vt:lpstr>
      <vt:lpstr>Segoe UI</vt:lpstr>
      <vt:lpstr>Arial Unicode MS</vt:lpstr>
      <vt:lpstr>等线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　哼！要你管</cp:lastModifiedBy>
  <cp:revision>379</cp:revision>
  <dcterms:created xsi:type="dcterms:W3CDTF">2019-06-19T02:08:00Z</dcterms:created>
  <dcterms:modified xsi:type="dcterms:W3CDTF">2024-03-23T13:28:07Z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195525736F7548788DC62E50B30ECB2E_13</vt:lpwstr>
  </property>
</Properties>
</file>